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63" r:id="rId5"/>
    <p:sldId id="264" r:id="rId6"/>
    <p:sldId id="265" r:id="rId7"/>
    <p:sldId id="266" r:id="rId8"/>
    <p:sldId id="267" r:id="rId9"/>
    <p:sldId id="271" r:id="rId10"/>
    <p:sldId id="268" r:id="rId11"/>
    <p:sldId id="270" r:id="rId12"/>
    <p:sldId id="269" r:id="rId13"/>
    <p:sldId id="273" r:id="rId14"/>
    <p:sldId id="272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4" autoAdjust="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23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C64B39-F174-4FCD-B6AF-5858BF9051DB}" type="datetime1">
              <a:rPr lang="pt-BR" smtClean="0"/>
              <a:t>16/11/2021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E286890-466E-41CD-A28A-B1EBDF22CA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6294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FDCB9-FD24-4727-A0EB-3A9ED35F0DF0}" type="datetime1">
              <a:rPr lang="pt-BR" smtClean="0"/>
              <a:pPr/>
              <a:t>16/11/2021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7CD11A-EED3-40CE-98A3-28FEE84867B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957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6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47CA6B-A27B-4578-A58D-C3F2197E3FD1}" type="datetime1">
              <a:rPr lang="pt-BR" noProof="0" smtClean="0"/>
              <a:t>16/11/2021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1940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528F8D-90F3-4A63-996A-ABD9AFC11016}" type="datetime1">
              <a:rPr lang="pt-BR" noProof="0" smtClean="0"/>
              <a:t>16/11/2021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54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691661"/>
            <a:ext cx="2628900" cy="4909039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691661"/>
            <a:ext cx="7734300" cy="4909039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62470C-6EC9-499F-B360-95C1505EAEAE}" type="datetime1">
              <a:rPr lang="pt-BR" noProof="0" smtClean="0"/>
              <a:t>16/11/2021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25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0B33CF-2CBD-427F-BA58-7C419D60D873}" type="datetime1">
              <a:rPr lang="pt-BR" noProof="0" smtClean="0"/>
              <a:t>16/11/2021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6194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709738"/>
            <a:ext cx="10515600" cy="2862262"/>
          </a:xfrm>
        </p:spPr>
        <p:txBody>
          <a:bodyPr rtlCol="0" anchor="b"/>
          <a:lstStyle>
            <a:lvl1pPr>
              <a:lnSpc>
                <a:spcPct val="100000"/>
              </a:lnSpc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6D72BD-2112-4508-81C0-34481262E35A}" type="datetime1">
              <a:rPr lang="pt-BR" noProof="0" smtClean="0"/>
              <a:t>16/11/2021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127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baseline="0" noProof="0" dirty="0" smtClean="0">
                <a:solidFill>
                  <a:schemeClr val="bg1"/>
                </a:solidFill>
              </a:defRPr>
            </a:lvl1pPr>
            <a:lvl2pPr>
              <a:defRPr lang="en-US" baseline="0" noProof="0" dirty="0" smtClean="0">
                <a:solidFill>
                  <a:schemeClr val="bg1"/>
                </a:solidFill>
              </a:defRPr>
            </a:lvl2pPr>
            <a:lvl3pPr>
              <a:defRPr lang="en-US" baseline="0" noProof="0" dirty="0" smtClean="0">
                <a:solidFill>
                  <a:schemeClr val="bg1"/>
                </a:solidFill>
              </a:defRPr>
            </a:lvl3pPr>
            <a:lvl4pPr>
              <a:defRPr lang="en-US" baseline="0" noProof="0" dirty="0" smtClean="0">
                <a:solidFill>
                  <a:schemeClr val="bg1"/>
                </a:solidFill>
              </a:defRPr>
            </a:lvl4pPr>
            <a:lvl5pPr>
              <a:defRPr lang="en-US" baseline="0" noProof="0" dirty="0" smtClean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</a:lstStyle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0524" y="1825625"/>
            <a:ext cx="489204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03EE25-0ACF-4BA6-91E8-01064722E78D}" type="datetime1">
              <a:rPr lang="pt-BR" smtClean="0"/>
              <a:t>16/11/2021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393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39150"/>
            <a:ext cx="10094976" cy="1152144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489204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57200" y="2498723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656753" y="1828800"/>
            <a:ext cx="489204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6753" y="2498723"/>
            <a:ext cx="4892040" cy="310197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BEF32E-600D-4674-BEF0-347AF1068B5B}" type="datetime1">
              <a:rPr lang="pt-BR" smtClean="0"/>
              <a:t>16/11/2021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Espaço Reservado para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56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E182CB-4CF3-40AA-A603-8ED0D95FB45C}" type="datetime1">
              <a:rPr lang="pt-BR" noProof="0" smtClean="0"/>
              <a:t>16/11/2021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638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E4357F-A16A-4614-B246-CC663C725EFE}" type="datetime1">
              <a:rPr lang="pt-BR" noProof="0" smtClean="0"/>
              <a:t>16/11/2021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2760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00600" y="987425"/>
            <a:ext cx="5753100" cy="4613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noProof="0" dirty="0" smtClean="0"/>
            </a:lvl5pPr>
          </a:lstStyle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D91055-116A-499D-B7AA-750F93D0619A}" type="datetime1">
              <a:rPr lang="pt-BR" smtClean="0"/>
              <a:t>16/11/2021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772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800600" y="987425"/>
            <a:ext cx="5753100" cy="461327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82440-9C85-4D14-BF55-D8B77D8753B5}" type="datetime1">
              <a:rPr lang="pt-BR" noProof="0" smtClean="0"/>
              <a:t>16/11/2021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B29C50-D6F1-4DB6-9B68-F4CD3996E9C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6957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639793"/>
            <a:ext cx="10096500" cy="115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096500" cy="377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78A2767F-2150-4ADD-9932-914F1F517B62}" type="datetime1">
              <a:rPr lang="pt-BR" noProof="0" smtClean="0"/>
              <a:t>16/11/2021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E5B29C50-D6F1-4DB6-9B68-F4CD3996E9C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5648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 cap="none" spc="0">
          <a:ln w="12700" cmpd="sng">
            <a:noFill/>
            <a:prstDash val="solid"/>
          </a:ln>
          <a:solidFill>
            <a:schemeClr val="accent4">
              <a:lumMod val="50000"/>
            </a:schemeClr>
          </a:solidFill>
          <a:effectLst>
            <a:outerShdw blurRad="38100" dist="38100" dir="2700000" algn="tl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bg1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6648" userDrawn="1">
          <p15:clr>
            <a:srgbClr val="F26B43"/>
          </p15:clr>
        </p15:guide>
        <p15:guide id="4" orient="horz" pos="3528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901F867-EA3A-4053-BC23-44561238D953}"/>
              </a:ext>
            </a:extLst>
          </p:cNvPr>
          <p:cNvSpPr txBox="1"/>
          <p:nvPr/>
        </p:nvSpPr>
        <p:spPr>
          <a:xfrm>
            <a:off x="5790445" y="3218800"/>
            <a:ext cx="46636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pt-BR" sz="4800" i="1" dirty="0">
                <a:solidFill>
                  <a:schemeClr val="bg1"/>
                </a:solidFill>
              </a:rPr>
              <a:t>Protótipo de aplicativo de cadastro de produtos</a:t>
            </a:r>
            <a:endParaRPr kumimoji="0" lang="ru-RU" sz="48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Disp ExtBd" panose="020B0902040504020204" pitchFamily="34"/>
              <a:ea typeface="Noto Sans Disp ExtBd" panose="020B0902040504020204" pitchFamily="34"/>
              <a:cs typeface="Noto Sans Disp ExtBd" panose="020B0902040504020204" pitchFamily="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6588C-F5E3-4817-8552-6D3332A56E63}"/>
              </a:ext>
            </a:extLst>
          </p:cNvPr>
          <p:cNvCxnSpPr>
            <a:cxnSpLocks/>
          </p:cNvCxnSpPr>
          <p:nvPr/>
        </p:nvCxnSpPr>
        <p:spPr>
          <a:xfrm>
            <a:off x="4491416" y="0"/>
            <a:ext cx="0" cy="227438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066A9F-64AE-4E5E-ACEE-7BFBCAE6518C}"/>
              </a:ext>
            </a:extLst>
          </p:cNvPr>
          <p:cNvGrpSpPr/>
          <p:nvPr/>
        </p:nvGrpSpPr>
        <p:grpSpPr>
          <a:xfrm>
            <a:off x="1483376" y="0"/>
            <a:ext cx="1077358" cy="2984211"/>
            <a:chOff x="984760" y="274320"/>
            <a:chExt cx="1077358" cy="2984211"/>
          </a:xfrm>
          <a:solidFill>
            <a:schemeClr val="tx1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A8B7D09-CCCB-41E2-8742-A3BB533C4FBB}"/>
                </a:ext>
              </a:extLst>
            </p:cNvPr>
            <p:cNvGrpSpPr/>
            <p:nvPr/>
          </p:nvGrpSpPr>
          <p:grpSpPr>
            <a:xfrm>
              <a:off x="984760" y="1467868"/>
              <a:ext cx="1077358" cy="1790663"/>
              <a:chOff x="10268256" y="991107"/>
              <a:chExt cx="1077358" cy="1790663"/>
            </a:xfrm>
            <a:grpFill/>
          </p:grpSpPr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1E5C5691-723F-4A70-B2E5-F3CC76ED87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268256" y="991107"/>
                <a:ext cx="1077358" cy="1790663"/>
              </a:xfrm>
              <a:custGeom>
                <a:avLst/>
                <a:gdLst>
                  <a:gd name="T0" fmla="*/ 674 w 750"/>
                  <a:gd name="T1" fmla="*/ 602 h 1237"/>
                  <a:gd name="T2" fmla="*/ 750 w 750"/>
                  <a:gd name="T3" fmla="*/ 376 h 1237"/>
                  <a:gd name="T4" fmla="*/ 638 w 750"/>
                  <a:gd name="T5" fmla="*/ 110 h 1237"/>
                  <a:gd name="T6" fmla="*/ 370 w 750"/>
                  <a:gd name="T7" fmla="*/ 2 h 1237"/>
                  <a:gd name="T8" fmla="*/ 110 w 750"/>
                  <a:gd name="T9" fmla="*/ 112 h 1237"/>
                  <a:gd name="T10" fmla="*/ 1 w 750"/>
                  <a:gd name="T11" fmla="*/ 373 h 1237"/>
                  <a:gd name="T12" fmla="*/ 77 w 750"/>
                  <a:gd name="T13" fmla="*/ 603 h 1237"/>
                  <a:gd name="T14" fmla="*/ 205 w 750"/>
                  <a:gd name="T15" fmla="*/ 976 h 1237"/>
                  <a:gd name="T16" fmla="*/ 205 w 750"/>
                  <a:gd name="T17" fmla="*/ 1120 h 1237"/>
                  <a:gd name="T18" fmla="*/ 321 w 750"/>
                  <a:gd name="T19" fmla="*/ 1237 h 1237"/>
                  <a:gd name="T20" fmla="*/ 430 w 750"/>
                  <a:gd name="T21" fmla="*/ 1237 h 1237"/>
                  <a:gd name="T22" fmla="*/ 546 w 750"/>
                  <a:gd name="T23" fmla="*/ 1120 h 1237"/>
                  <a:gd name="T24" fmla="*/ 546 w 750"/>
                  <a:gd name="T25" fmla="*/ 976 h 1237"/>
                  <a:gd name="T26" fmla="*/ 674 w 750"/>
                  <a:gd name="T27" fmla="*/ 602 h 1237"/>
                  <a:gd name="T28" fmla="*/ 116 w 750"/>
                  <a:gd name="T29" fmla="*/ 574 h 1237"/>
                  <a:gd name="T30" fmla="*/ 49 w 750"/>
                  <a:gd name="T31" fmla="*/ 373 h 1237"/>
                  <a:gd name="T32" fmla="*/ 371 w 750"/>
                  <a:gd name="T33" fmla="*/ 50 h 1237"/>
                  <a:gd name="T34" fmla="*/ 605 w 750"/>
                  <a:gd name="T35" fmla="*/ 144 h 1237"/>
                  <a:gd name="T36" fmla="*/ 702 w 750"/>
                  <a:gd name="T37" fmla="*/ 376 h 1237"/>
                  <a:gd name="T38" fmla="*/ 636 w 750"/>
                  <a:gd name="T39" fmla="*/ 573 h 1237"/>
                  <a:gd name="T40" fmla="*/ 498 w 750"/>
                  <a:gd name="T41" fmla="*/ 967 h 1237"/>
                  <a:gd name="T42" fmla="*/ 253 w 750"/>
                  <a:gd name="T43" fmla="*/ 967 h 1237"/>
                  <a:gd name="T44" fmla="*/ 116 w 750"/>
                  <a:gd name="T45" fmla="*/ 574 h 1237"/>
                  <a:gd name="T46" fmla="*/ 253 w 750"/>
                  <a:gd name="T47" fmla="*/ 1104 h 1237"/>
                  <a:gd name="T48" fmla="*/ 253 w 750"/>
                  <a:gd name="T49" fmla="*/ 1085 h 1237"/>
                  <a:gd name="T50" fmla="*/ 498 w 750"/>
                  <a:gd name="T51" fmla="*/ 1113 h 1237"/>
                  <a:gd name="T52" fmla="*/ 498 w 750"/>
                  <a:gd name="T53" fmla="*/ 1120 h 1237"/>
                  <a:gd name="T54" fmla="*/ 497 w 750"/>
                  <a:gd name="T55" fmla="*/ 1132 h 1237"/>
                  <a:gd name="T56" fmla="*/ 253 w 750"/>
                  <a:gd name="T57" fmla="*/ 1104 h 1237"/>
                  <a:gd name="T58" fmla="*/ 253 w 750"/>
                  <a:gd name="T59" fmla="*/ 1036 h 1237"/>
                  <a:gd name="T60" fmla="*/ 253 w 750"/>
                  <a:gd name="T61" fmla="*/ 1015 h 1237"/>
                  <a:gd name="T62" fmla="*/ 498 w 750"/>
                  <a:gd name="T63" fmla="*/ 1015 h 1237"/>
                  <a:gd name="T64" fmla="*/ 498 w 750"/>
                  <a:gd name="T65" fmla="*/ 1064 h 1237"/>
                  <a:gd name="T66" fmla="*/ 253 w 750"/>
                  <a:gd name="T67" fmla="*/ 1036 h 1237"/>
                  <a:gd name="T68" fmla="*/ 321 w 750"/>
                  <a:gd name="T69" fmla="*/ 1189 h 1237"/>
                  <a:gd name="T70" fmla="*/ 262 w 750"/>
                  <a:gd name="T71" fmla="*/ 1153 h 1237"/>
                  <a:gd name="T72" fmla="*/ 468 w 750"/>
                  <a:gd name="T73" fmla="*/ 1177 h 1237"/>
                  <a:gd name="T74" fmla="*/ 430 w 750"/>
                  <a:gd name="T75" fmla="*/ 1189 h 1237"/>
                  <a:gd name="T76" fmla="*/ 321 w 750"/>
                  <a:gd name="T77" fmla="*/ 1189 h 1237"/>
                  <a:gd name="T78" fmla="*/ 321 w 750"/>
                  <a:gd name="T79" fmla="*/ 1189 h 1237"/>
                  <a:gd name="T80" fmla="*/ 321 w 750"/>
                  <a:gd name="T81" fmla="*/ 118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0" h="1237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A31F1ABC-F007-43DC-BA06-1AEB599D74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1144278" y="2144889"/>
                <a:ext cx="76425" cy="129842"/>
              </a:xfrm>
              <a:custGeom>
                <a:avLst/>
                <a:gdLst>
                  <a:gd name="T0" fmla="*/ 51 w 53"/>
                  <a:gd name="T1" fmla="*/ 62 h 90"/>
                  <a:gd name="T2" fmla="*/ 48 w 53"/>
                  <a:gd name="T3" fmla="*/ 24 h 90"/>
                  <a:gd name="T4" fmla="*/ 25 w 53"/>
                  <a:gd name="T5" fmla="*/ 0 h 90"/>
                  <a:gd name="T6" fmla="*/ 0 w 53"/>
                  <a:gd name="T7" fmla="*/ 23 h 90"/>
                  <a:gd name="T8" fmla="*/ 4 w 53"/>
                  <a:gd name="T9" fmla="*/ 69 h 90"/>
                  <a:gd name="T10" fmla="*/ 27 w 53"/>
                  <a:gd name="T11" fmla="*/ 90 h 90"/>
                  <a:gd name="T12" fmla="*/ 31 w 53"/>
                  <a:gd name="T13" fmla="*/ 90 h 90"/>
                  <a:gd name="T14" fmla="*/ 51 w 53"/>
                  <a:gd name="T15" fmla="*/ 62 h 90"/>
                  <a:gd name="T16" fmla="*/ 51 w 53"/>
                  <a:gd name="T17" fmla="*/ 62 h 90"/>
                  <a:gd name="T18" fmla="*/ 51 w 53"/>
                  <a:gd name="T19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90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6" name="Freeform 7">
                <a:extLst>
                  <a:ext uri="{FF2B5EF4-FFF2-40B4-BE49-F238E27FC236}">
                    <a16:creationId xmlns:a16="http://schemas.microsoft.com/office/drawing/2014/main" id="{C7CB8647-0116-47CE-8E7B-0490618718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905961" y="1656750"/>
                <a:ext cx="276940" cy="444584"/>
              </a:xfrm>
              <a:custGeom>
                <a:avLst/>
                <a:gdLst>
                  <a:gd name="T0" fmla="*/ 166 w 193"/>
                  <a:gd name="T1" fmla="*/ 307 h 307"/>
                  <a:gd name="T2" fmla="*/ 174 w 193"/>
                  <a:gd name="T3" fmla="*/ 306 h 307"/>
                  <a:gd name="T4" fmla="*/ 189 w 193"/>
                  <a:gd name="T5" fmla="*/ 275 h 307"/>
                  <a:gd name="T6" fmla="*/ 71 w 193"/>
                  <a:gd name="T7" fmla="*/ 51 h 307"/>
                  <a:gd name="T8" fmla="*/ 49 w 193"/>
                  <a:gd name="T9" fmla="*/ 16 h 307"/>
                  <a:gd name="T10" fmla="*/ 16 w 193"/>
                  <a:gd name="T11" fmla="*/ 6 h 307"/>
                  <a:gd name="T12" fmla="*/ 6 w 193"/>
                  <a:gd name="T13" fmla="*/ 38 h 307"/>
                  <a:gd name="T14" fmla="*/ 33 w 193"/>
                  <a:gd name="T15" fmla="*/ 80 h 307"/>
                  <a:gd name="T16" fmla="*/ 143 w 193"/>
                  <a:gd name="T17" fmla="*/ 290 h 307"/>
                  <a:gd name="T18" fmla="*/ 166 w 193"/>
                  <a:gd name="T19" fmla="*/ 307 h 307"/>
                  <a:gd name="T20" fmla="*/ 166 w 193"/>
                  <a:gd name="T21" fmla="*/ 307 h 307"/>
                  <a:gd name="T22" fmla="*/ 166 w 193"/>
                  <a:gd name="T2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307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7" name="Freeform 8">
                <a:extLst>
                  <a:ext uri="{FF2B5EF4-FFF2-40B4-BE49-F238E27FC236}">
                    <a16:creationId xmlns:a16="http://schemas.microsoft.com/office/drawing/2014/main" id="{EF2B3790-56B5-47D0-A690-53E8E27DDC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418642" y="1972315"/>
                <a:ext cx="124090" cy="153674"/>
              </a:xfrm>
              <a:custGeom>
                <a:avLst/>
                <a:gdLst>
                  <a:gd name="T0" fmla="*/ 69 w 86"/>
                  <a:gd name="T1" fmla="*/ 5 h 106"/>
                  <a:gd name="T2" fmla="*/ 37 w 86"/>
                  <a:gd name="T3" fmla="*/ 18 h 106"/>
                  <a:gd name="T4" fmla="*/ 8 w 86"/>
                  <a:gd name="T5" fmla="*/ 68 h 106"/>
                  <a:gd name="T6" fmla="*/ 12 w 86"/>
                  <a:gd name="T7" fmla="*/ 102 h 106"/>
                  <a:gd name="T8" fmla="*/ 27 w 86"/>
                  <a:gd name="T9" fmla="*/ 106 h 106"/>
                  <a:gd name="T10" fmla="*/ 46 w 86"/>
                  <a:gd name="T11" fmla="*/ 97 h 106"/>
                  <a:gd name="T12" fmla="*/ 81 w 86"/>
                  <a:gd name="T13" fmla="*/ 37 h 106"/>
                  <a:gd name="T14" fmla="*/ 69 w 86"/>
                  <a:gd name="T15" fmla="*/ 5 h 106"/>
                  <a:gd name="T16" fmla="*/ 69 w 86"/>
                  <a:gd name="T17" fmla="*/ 5 h 106"/>
                  <a:gd name="T18" fmla="*/ 69 w 86"/>
                  <a:gd name="T1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8" name="Freeform 9">
                <a:extLst>
                  <a:ext uri="{FF2B5EF4-FFF2-40B4-BE49-F238E27FC236}">
                    <a16:creationId xmlns:a16="http://schemas.microsoft.com/office/drawing/2014/main" id="{92AB0F54-9032-48EB-97C3-9E93BCE235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393167" y="2166256"/>
                <a:ext cx="447872" cy="488139"/>
              </a:xfrm>
              <a:custGeom>
                <a:avLst/>
                <a:gdLst>
                  <a:gd name="T0" fmla="*/ 24 w 312"/>
                  <a:gd name="T1" fmla="*/ 48 h 337"/>
                  <a:gd name="T2" fmla="*/ 264 w 312"/>
                  <a:gd name="T3" fmla="*/ 288 h 337"/>
                  <a:gd name="T4" fmla="*/ 263 w 312"/>
                  <a:gd name="T5" fmla="*/ 311 h 337"/>
                  <a:gd name="T6" fmla="*/ 285 w 312"/>
                  <a:gd name="T7" fmla="*/ 337 h 337"/>
                  <a:gd name="T8" fmla="*/ 287 w 312"/>
                  <a:gd name="T9" fmla="*/ 337 h 337"/>
                  <a:gd name="T10" fmla="*/ 311 w 312"/>
                  <a:gd name="T11" fmla="*/ 315 h 337"/>
                  <a:gd name="T12" fmla="*/ 312 w 312"/>
                  <a:gd name="T13" fmla="*/ 288 h 337"/>
                  <a:gd name="T14" fmla="*/ 24 w 312"/>
                  <a:gd name="T15" fmla="*/ 0 h 337"/>
                  <a:gd name="T16" fmla="*/ 0 w 312"/>
                  <a:gd name="T17" fmla="*/ 24 h 337"/>
                  <a:gd name="T18" fmla="*/ 24 w 312"/>
                  <a:gd name="T19" fmla="*/ 48 h 337"/>
                  <a:gd name="T20" fmla="*/ 24 w 312"/>
                  <a:gd name="T21" fmla="*/ 48 h 337"/>
                  <a:gd name="T22" fmla="*/ 24 w 312"/>
                  <a:gd name="T23" fmla="*/ 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37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145EDD-D606-4347-8E4D-5BB67CFFAA99}"/>
                </a:ext>
              </a:extLst>
            </p:cNvPr>
            <p:cNvCxnSpPr>
              <a:cxnSpLocks/>
            </p:cNvCxnSpPr>
            <p:nvPr/>
          </p:nvCxnSpPr>
          <p:spPr>
            <a:xfrm>
              <a:off x="1515412" y="274320"/>
              <a:ext cx="0" cy="1193548"/>
            </a:xfrm>
            <a:prstGeom prst="line">
              <a:avLst/>
            </a:prstGeom>
            <a:grpFill/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FDD82B-5983-4FED-B454-26F3BE7A0B36}"/>
              </a:ext>
            </a:extLst>
          </p:cNvPr>
          <p:cNvGrpSpPr/>
          <p:nvPr/>
        </p:nvGrpSpPr>
        <p:grpSpPr>
          <a:xfrm>
            <a:off x="8183449" y="0"/>
            <a:ext cx="1077358" cy="3287723"/>
            <a:chOff x="7571708" y="0"/>
            <a:chExt cx="1077358" cy="3287723"/>
          </a:xfrm>
          <a:solidFill>
            <a:schemeClr val="tx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5E0922-C813-4C76-8DA2-AD2C928F8E53}"/>
                </a:ext>
              </a:extLst>
            </p:cNvPr>
            <p:cNvGrpSpPr/>
            <p:nvPr/>
          </p:nvGrpSpPr>
          <p:grpSpPr>
            <a:xfrm>
              <a:off x="7571708" y="1497060"/>
              <a:ext cx="1077358" cy="1790663"/>
              <a:chOff x="10268256" y="991107"/>
              <a:chExt cx="1077358" cy="1790663"/>
            </a:xfrm>
            <a:grpFill/>
          </p:grpSpPr>
          <p:sp>
            <p:nvSpPr>
              <p:cNvPr id="99" name="Freeform 5">
                <a:extLst>
                  <a:ext uri="{FF2B5EF4-FFF2-40B4-BE49-F238E27FC236}">
                    <a16:creationId xmlns:a16="http://schemas.microsoft.com/office/drawing/2014/main" id="{2E86A7DD-7289-4817-BDDE-039F929FEF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268256" y="991107"/>
                <a:ext cx="1077358" cy="1790663"/>
              </a:xfrm>
              <a:custGeom>
                <a:avLst/>
                <a:gdLst>
                  <a:gd name="T0" fmla="*/ 674 w 750"/>
                  <a:gd name="T1" fmla="*/ 602 h 1237"/>
                  <a:gd name="T2" fmla="*/ 750 w 750"/>
                  <a:gd name="T3" fmla="*/ 376 h 1237"/>
                  <a:gd name="T4" fmla="*/ 638 w 750"/>
                  <a:gd name="T5" fmla="*/ 110 h 1237"/>
                  <a:gd name="T6" fmla="*/ 370 w 750"/>
                  <a:gd name="T7" fmla="*/ 2 h 1237"/>
                  <a:gd name="T8" fmla="*/ 110 w 750"/>
                  <a:gd name="T9" fmla="*/ 112 h 1237"/>
                  <a:gd name="T10" fmla="*/ 1 w 750"/>
                  <a:gd name="T11" fmla="*/ 373 h 1237"/>
                  <a:gd name="T12" fmla="*/ 77 w 750"/>
                  <a:gd name="T13" fmla="*/ 603 h 1237"/>
                  <a:gd name="T14" fmla="*/ 205 w 750"/>
                  <a:gd name="T15" fmla="*/ 976 h 1237"/>
                  <a:gd name="T16" fmla="*/ 205 w 750"/>
                  <a:gd name="T17" fmla="*/ 1120 h 1237"/>
                  <a:gd name="T18" fmla="*/ 321 w 750"/>
                  <a:gd name="T19" fmla="*/ 1237 h 1237"/>
                  <a:gd name="T20" fmla="*/ 430 w 750"/>
                  <a:gd name="T21" fmla="*/ 1237 h 1237"/>
                  <a:gd name="T22" fmla="*/ 546 w 750"/>
                  <a:gd name="T23" fmla="*/ 1120 h 1237"/>
                  <a:gd name="T24" fmla="*/ 546 w 750"/>
                  <a:gd name="T25" fmla="*/ 976 h 1237"/>
                  <a:gd name="T26" fmla="*/ 674 w 750"/>
                  <a:gd name="T27" fmla="*/ 602 h 1237"/>
                  <a:gd name="T28" fmla="*/ 116 w 750"/>
                  <a:gd name="T29" fmla="*/ 574 h 1237"/>
                  <a:gd name="T30" fmla="*/ 49 w 750"/>
                  <a:gd name="T31" fmla="*/ 373 h 1237"/>
                  <a:gd name="T32" fmla="*/ 371 w 750"/>
                  <a:gd name="T33" fmla="*/ 50 h 1237"/>
                  <a:gd name="T34" fmla="*/ 605 w 750"/>
                  <a:gd name="T35" fmla="*/ 144 h 1237"/>
                  <a:gd name="T36" fmla="*/ 702 w 750"/>
                  <a:gd name="T37" fmla="*/ 376 h 1237"/>
                  <a:gd name="T38" fmla="*/ 636 w 750"/>
                  <a:gd name="T39" fmla="*/ 573 h 1237"/>
                  <a:gd name="T40" fmla="*/ 498 w 750"/>
                  <a:gd name="T41" fmla="*/ 967 h 1237"/>
                  <a:gd name="T42" fmla="*/ 253 w 750"/>
                  <a:gd name="T43" fmla="*/ 967 h 1237"/>
                  <a:gd name="T44" fmla="*/ 116 w 750"/>
                  <a:gd name="T45" fmla="*/ 574 h 1237"/>
                  <a:gd name="T46" fmla="*/ 253 w 750"/>
                  <a:gd name="T47" fmla="*/ 1104 h 1237"/>
                  <a:gd name="T48" fmla="*/ 253 w 750"/>
                  <a:gd name="T49" fmla="*/ 1085 h 1237"/>
                  <a:gd name="T50" fmla="*/ 498 w 750"/>
                  <a:gd name="T51" fmla="*/ 1113 h 1237"/>
                  <a:gd name="T52" fmla="*/ 498 w 750"/>
                  <a:gd name="T53" fmla="*/ 1120 h 1237"/>
                  <a:gd name="T54" fmla="*/ 497 w 750"/>
                  <a:gd name="T55" fmla="*/ 1132 h 1237"/>
                  <a:gd name="T56" fmla="*/ 253 w 750"/>
                  <a:gd name="T57" fmla="*/ 1104 h 1237"/>
                  <a:gd name="T58" fmla="*/ 253 w 750"/>
                  <a:gd name="T59" fmla="*/ 1036 h 1237"/>
                  <a:gd name="T60" fmla="*/ 253 w 750"/>
                  <a:gd name="T61" fmla="*/ 1015 h 1237"/>
                  <a:gd name="T62" fmla="*/ 498 w 750"/>
                  <a:gd name="T63" fmla="*/ 1015 h 1237"/>
                  <a:gd name="T64" fmla="*/ 498 w 750"/>
                  <a:gd name="T65" fmla="*/ 1064 h 1237"/>
                  <a:gd name="T66" fmla="*/ 253 w 750"/>
                  <a:gd name="T67" fmla="*/ 1036 h 1237"/>
                  <a:gd name="T68" fmla="*/ 321 w 750"/>
                  <a:gd name="T69" fmla="*/ 1189 h 1237"/>
                  <a:gd name="T70" fmla="*/ 262 w 750"/>
                  <a:gd name="T71" fmla="*/ 1153 h 1237"/>
                  <a:gd name="T72" fmla="*/ 468 w 750"/>
                  <a:gd name="T73" fmla="*/ 1177 h 1237"/>
                  <a:gd name="T74" fmla="*/ 430 w 750"/>
                  <a:gd name="T75" fmla="*/ 1189 h 1237"/>
                  <a:gd name="T76" fmla="*/ 321 w 750"/>
                  <a:gd name="T77" fmla="*/ 1189 h 1237"/>
                  <a:gd name="T78" fmla="*/ 321 w 750"/>
                  <a:gd name="T79" fmla="*/ 1189 h 1237"/>
                  <a:gd name="T80" fmla="*/ 321 w 750"/>
                  <a:gd name="T81" fmla="*/ 118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0" h="1237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349D537E-50D5-4520-8795-A71D46C6E0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1144278" y="2144889"/>
                <a:ext cx="76425" cy="129842"/>
              </a:xfrm>
              <a:custGeom>
                <a:avLst/>
                <a:gdLst>
                  <a:gd name="T0" fmla="*/ 51 w 53"/>
                  <a:gd name="T1" fmla="*/ 62 h 90"/>
                  <a:gd name="T2" fmla="*/ 48 w 53"/>
                  <a:gd name="T3" fmla="*/ 24 h 90"/>
                  <a:gd name="T4" fmla="*/ 25 w 53"/>
                  <a:gd name="T5" fmla="*/ 0 h 90"/>
                  <a:gd name="T6" fmla="*/ 0 w 53"/>
                  <a:gd name="T7" fmla="*/ 23 h 90"/>
                  <a:gd name="T8" fmla="*/ 4 w 53"/>
                  <a:gd name="T9" fmla="*/ 69 h 90"/>
                  <a:gd name="T10" fmla="*/ 27 w 53"/>
                  <a:gd name="T11" fmla="*/ 90 h 90"/>
                  <a:gd name="T12" fmla="*/ 31 w 53"/>
                  <a:gd name="T13" fmla="*/ 90 h 90"/>
                  <a:gd name="T14" fmla="*/ 51 w 53"/>
                  <a:gd name="T15" fmla="*/ 62 h 90"/>
                  <a:gd name="T16" fmla="*/ 51 w 53"/>
                  <a:gd name="T17" fmla="*/ 62 h 90"/>
                  <a:gd name="T18" fmla="*/ 51 w 53"/>
                  <a:gd name="T19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90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08C6FD5D-58DE-4759-B4D7-ACE12960A5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905961" y="1656750"/>
                <a:ext cx="276940" cy="444584"/>
              </a:xfrm>
              <a:custGeom>
                <a:avLst/>
                <a:gdLst>
                  <a:gd name="T0" fmla="*/ 166 w 193"/>
                  <a:gd name="T1" fmla="*/ 307 h 307"/>
                  <a:gd name="T2" fmla="*/ 174 w 193"/>
                  <a:gd name="T3" fmla="*/ 306 h 307"/>
                  <a:gd name="T4" fmla="*/ 189 w 193"/>
                  <a:gd name="T5" fmla="*/ 275 h 307"/>
                  <a:gd name="T6" fmla="*/ 71 w 193"/>
                  <a:gd name="T7" fmla="*/ 51 h 307"/>
                  <a:gd name="T8" fmla="*/ 49 w 193"/>
                  <a:gd name="T9" fmla="*/ 16 h 307"/>
                  <a:gd name="T10" fmla="*/ 16 w 193"/>
                  <a:gd name="T11" fmla="*/ 6 h 307"/>
                  <a:gd name="T12" fmla="*/ 6 w 193"/>
                  <a:gd name="T13" fmla="*/ 38 h 307"/>
                  <a:gd name="T14" fmla="*/ 33 w 193"/>
                  <a:gd name="T15" fmla="*/ 80 h 307"/>
                  <a:gd name="T16" fmla="*/ 143 w 193"/>
                  <a:gd name="T17" fmla="*/ 290 h 307"/>
                  <a:gd name="T18" fmla="*/ 166 w 193"/>
                  <a:gd name="T19" fmla="*/ 307 h 307"/>
                  <a:gd name="T20" fmla="*/ 166 w 193"/>
                  <a:gd name="T21" fmla="*/ 307 h 307"/>
                  <a:gd name="T22" fmla="*/ 166 w 193"/>
                  <a:gd name="T2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307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2" name="Freeform 8">
                <a:extLst>
                  <a:ext uri="{FF2B5EF4-FFF2-40B4-BE49-F238E27FC236}">
                    <a16:creationId xmlns:a16="http://schemas.microsoft.com/office/drawing/2014/main" id="{8188F576-D871-48B8-A1F1-707803F628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418642" y="1972315"/>
                <a:ext cx="124090" cy="153674"/>
              </a:xfrm>
              <a:custGeom>
                <a:avLst/>
                <a:gdLst>
                  <a:gd name="T0" fmla="*/ 69 w 86"/>
                  <a:gd name="T1" fmla="*/ 5 h 106"/>
                  <a:gd name="T2" fmla="*/ 37 w 86"/>
                  <a:gd name="T3" fmla="*/ 18 h 106"/>
                  <a:gd name="T4" fmla="*/ 8 w 86"/>
                  <a:gd name="T5" fmla="*/ 68 h 106"/>
                  <a:gd name="T6" fmla="*/ 12 w 86"/>
                  <a:gd name="T7" fmla="*/ 102 h 106"/>
                  <a:gd name="T8" fmla="*/ 27 w 86"/>
                  <a:gd name="T9" fmla="*/ 106 h 106"/>
                  <a:gd name="T10" fmla="*/ 46 w 86"/>
                  <a:gd name="T11" fmla="*/ 97 h 106"/>
                  <a:gd name="T12" fmla="*/ 81 w 86"/>
                  <a:gd name="T13" fmla="*/ 37 h 106"/>
                  <a:gd name="T14" fmla="*/ 69 w 86"/>
                  <a:gd name="T15" fmla="*/ 5 h 106"/>
                  <a:gd name="T16" fmla="*/ 69 w 86"/>
                  <a:gd name="T17" fmla="*/ 5 h 106"/>
                  <a:gd name="T18" fmla="*/ 69 w 86"/>
                  <a:gd name="T1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10FE7544-4349-4586-92CD-371C2982C8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393167" y="2166256"/>
                <a:ext cx="447872" cy="488139"/>
              </a:xfrm>
              <a:custGeom>
                <a:avLst/>
                <a:gdLst>
                  <a:gd name="T0" fmla="*/ 24 w 312"/>
                  <a:gd name="T1" fmla="*/ 48 h 337"/>
                  <a:gd name="T2" fmla="*/ 264 w 312"/>
                  <a:gd name="T3" fmla="*/ 288 h 337"/>
                  <a:gd name="T4" fmla="*/ 263 w 312"/>
                  <a:gd name="T5" fmla="*/ 311 h 337"/>
                  <a:gd name="T6" fmla="*/ 285 w 312"/>
                  <a:gd name="T7" fmla="*/ 337 h 337"/>
                  <a:gd name="T8" fmla="*/ 287 w 312"/>
                  <a:gd name="T9" fmla="*/ 337 h 337"/>
                  <a:gd name="T10" fmla="*/ 311 w 312"/>
                  <a:gd name="T11" fmla="*/ 315 h 337"/>
                  <a:gd name="T12" fmla="*/ 312 w 312"/>
                  <a:gd name="T13" fmla="*/ 288 h 337"/>
                  <a:gd name="T14" fmla="*/ 24 w 312"/>
                  <a:gd name="T15" fmla="*/ 0 h 337"/>
                  <a:gd name="T16" fmla="*/ 0 w 312"/>
                  <a:gd name="T17" fmla="*/ 24 h 337"/>
                  <a:gd name="T18" fmla="*/ 24 w 312"/>
                  <a:gd name="T19" fmla="*/ 48 h 337"/>
                  <a:gd name="T20" fmla="*/ 24 w 312"/>
                  <a:gd name="T21" fmla="*/ 48 h 337"/>
                  <a:gd name="T22" fmla="*/ 24 w 312"/>
                  <a:gd name="T23" fmla="*/ 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37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451453B-71E5-4CEB-A5D5-B5214832F59E}"/>
                </a:ext>
              </a:extLst>
            </p:cNvPr>
            <p:cNvCxnSpPr>
              <a:cxnSpLocks/>
            </p:cNvCxnSpPr>
            <p:nvPr/>
          </p:nvCxnSpPr>
          <p:spPr>
            <a:xfrm>
              <a:off x="8106712" y="0"/>
              <a:ext cx="0" cy="1548440"/>
            </a:xfrm>
            <a:prstGeom prst="line">
              <a:avLst/>
            </a:prstGeom>
            <a:grpFill/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2AA441-76A7-41A3-8263-C8708232AED2}"/>
              </a:ext>
            </a:extLst>
          </p:cNvPr>
          <p:cNvGrpSpPr/>
          <p:nvPr/>
        </p:nvGrpSpPr>
        <p:grpSpPr>
          <a:xfrm>
            <a:off x="5917421" y="0"/>
            <a:ext cx="902225" cy="2650842"/>
            <a:chOff x="5844264" y="0"/>
            <a:chExt cx="902225" cy="2650842"/>
          </a:xfrm>
          <a:solidFill>
            <a:schemeClr val="tx1"/>
          </a:solidFill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5B4FC20-C444-4C03-B912-6914AC2B8AB2}"/>
                </a:ext>
              </a:extLst>
            </p:cNvPr>
            <p:cNvGrpSpPr/>
            <p:nvPr/>
          </p:nvGrpSpPr>
          <p:grpSpPr>
            <a:xfrm>
              <a:off x="5844264" y="1151265"/>
              <a:ext cx="902225" cy="1499577"/>
              <a:chOff x="10268256" y="991107"/>
              <a:chExt cx="1077358" cy="1790663"/>
            </a:xfrm>
            <a:grpFill/>
          </p:grpSpPr>
          <p:sp>
            <p:nvSpPr>
              <p:cNvPr id="120" name="Freeform 5">
                <a:extLst>
                  <a:ext uri="{FF2B5EF4-FFF2-40B4-BE49-F238E27FC236}">
                    <a16:creationId xmlns:a16="http://schemas.microsoft.com/office/drawing/2014/main" id="{F52FC4DE-F5C4-47DA-8A31-AAFB66D641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268256" y="991107"/>
                <a:ext cx="1077358" cy="1790663"/>
              </a:xfrm>
              <a:custGeom>
                <a:avLst/>
                <a:gdLst>
                  <a:gd name="T0" fmla="*/ 674 w 750"/>
                  <a:gd name="T1" fmla="*/ 602 h 1237"/>
                  <a:gd name="T2" fmla="*/ 750 w 750"/>
                  <a:gd name="T3" fmla="*/ 376 h 1237"/>
                  <a:gd name="T4" fmla="*/ 638 w 750"/>
                  <a:gd name="T5" fmla="*/ 110 h 1237"/>
                  <a:gd name="T6" fmla="*/ 370 w 750"/>
                  <a:gd name="T7" fmla="*/ 2 h 1237"/>
                  <a:gd name="T8" fmla="*/ 110 w 750"/>
                  <a:gd name="T9" fmla="*/ 112 h 1237"/>
                  <a:gd name="T10" fmla="*/ 1 w 750"/>
                  <a:gd name="T11" fmla="*/ 373 h 1237"/>
                  <a:gd name="T12" fmla="*/ 77 w 750"/>
                  <a:gd name="T13" fmla="*/ 603 h 1237"/>
                  <a:gd name="T14" fmla="*/ 205 w 750"/>
                  <a:gd name="T15" fmla="*/ 976 h 1237"/>
                  <a:gd name="T16" fmla="*/ 205 w 750"/>
                  <a:gd name="T17" fmla="*/ 1120 h 1237"/>
                  <a:gd name="T18" fmla="*/ 321 w 750"/>
                  <a:gd name="T19" fmla="*/ 1237 h 1237"/>
                  <a:gd name="T20" fmla="*/ 430 w 750"/>
                  <a:gd name="T21" fmla="*/ 1237 h 1237"/>
                  <a:gd name="T22" fmla="*/ 546 w 750"/>
                  <a:gd name="T23" fmla="*/ 1120 h 1237"/>
                  <a:gd name="T24" fmla="*/ 546 w 750"/>
                  <a:gd name="T25" fmla="*/ 976 h 1237"/>
                  <a:gd name="T26" fmla="*/ 674 w 750"/>
                  <a:gd name="T27" fmla="*/ 602 h 1237"/>
                  <a:gd name="T28" fmla="*/ 116 w 750"/>
                  <a:gd name="T29" fmla="*/ 574 h 1237"/>
                  <a:gd name="T30" fmla="*/ 49 w 750"/>
                  <a:gd name="T31" fmla="*/ 373 h 1237"/>
                  <a:gd name="T32" fmla="*/ 371 w 750"/>
                  <a:gd name="T33" fmla="*/ 50 h 1237"/>
                  <a:gd name="T34" fmla="*/ 605 w 750"/>
                  <a:gd name="T35" fmla="*/ 144 h 1237"/>
                  <a:gd name="T36" fmla="*/ 702 w 750"/>
                  <a:gd name="T37" fmla="*/ 376 h 1237"/>
                  <a:gd name="T38" fmla="*/ 636 w 750"/>
                  <a:gd name="T39" fmla="*/ 573 h 1237"/>
                  <a:gd name="T40" fmla="*/ 498 w 750"/>
                  <a:gd name="T41" fmla="*/ 967 h 1237"/>
                  <a:gd name="T42" fmla="*/ 253 w 750"/>
                  <a:gd name="T43" fmla="*/ 967 h 1237"/>
                  <a:gd name="T44" fmla="*/ 116 w 750"/>
                  <a:gd name="T45" fmla="*/ 574 h 1237"/>
                  <a:gd name="T46" fmla="*/ 253 w 750"/>
                  <a:gd name="T47" fmla="*/ 1104 h 1237"/>
                  <a:gd name="T48" fmla="*/ 253 w 750"/>
                  <a:gd name="T49" fmla="*/ 1085 h 1237"/>
                  <a:gd name="T50" fmla="*/ 498 w 750"/>
                  <a:gd name="T51" fmla="*/ 1113 h 1237"/>
                  <a:gd name="T52" fmla="*/ 498 w 750"/>
                  <a:gd name="T53" fmla="*/ 1120 h 1237"/>
                  <a:gd name="T54" fmla="*/ 497 w 750"/>
                  <a:gd name="T55" fmla="*/ 1132 h 1237"/>
                  <a:gd name="T56" fmla="*/ 253 w 750"/>
                  <a:gd name="T57" fmla="*/ 1104 h 1237"/>
                  <a:gd name="T58" fmla="*/ 253 w 750"/>
                  <a:gd name="T59" fmla="*/ 1036 h 1237"/>
                  <a:gd name="T60" fmla="*/ 253 w 750"/>
                  <a:gd name="T61" fmla="*/ 1015 h 1237"/>
                  <a:gd name="T62" fmla="*/ 498 w 750"/>
                  <a:gd name="T63" fmla="*/ 1015 h 1237"/>
                  <a:gd name="T64" fmla="*/ 498 w 750"/>
                  <a:gd name="T65" fmla="*/ 1064 h 1237"/>
                  <a:gd name="T66" fmla="*/ 253 w 750"/>
                  <a:gd name="T67" fmla="*/ 1036 h 1237"/>
                  <a:gd name="T68" fmla="*/ 321 w 750"/>
                  <a:gd name="T69" fmla="*/ 1189 h 1237"/>
                  <a:gd name="T70" fmla="*/ 262 w 750"/>
                  <a:gd name="T71" fmla="*/ 1153 h 1237"/>
                  <a:gd name="T72" fmla="*/ 468 w 750"/>
                  <a:gd name="T73" fmla="*/ 1177 h 1237"/>
                  <a:gd name="T74" fmla="*/ 430 w 750"/>
                  <a:gd name="T75" fmla="*/ 1189 h 1237"/>
                  <a:gd name="T76" fmla="*/ 321 w 750"/>
                  <a:gd name="T77" fmla="*/ 1189 h 1237"/>
                  <a:gd name="T78" fmla="*/ 321 w 750"/>
                  <a:gd name="T79" fmla="*/ 1189 h 1237"/>
                  <a:gd name="T80" fmla="*/ 321 w 750"/>
                  <a:gd name="T81" fmla="*/ 118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0" h="1237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4FCC544E-32E5-43BE-906D-D401BEF50A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1144278" y="2144889"/>
                <a:ext cx="76425" cy="129842"/>
              </a:xfrm>
              <a:custGeom>
                <a:avLst/>
                <a:gdLst>
                  <a:gd name="T0" fmla="*/ 51 w 53"/>
                  <a:gd name="T1" fmla="*/ 62 h 90"/>
                  <a:gd name="T2" fmla="*/ 48 w 53"/>
                  <a:gd name="T3" fmla="*/ 24 h 90"/>
                  <a:gd name="T4" fmla="*/ 25 w 53"/>
                  <a:gd name="T5" fmla="*/ 0 h 90"/>
                  <a:gd name="T6" fmla="*/ 0 w 53"/>
                  <a:gd name="T7" fmla="*/ 23 h 90"/>
                  <a:gd name="T8" fmla="*/ 4 w 53"/>
                  <a:gd name="T9" fmla="*/ 69 h 90"/>
                  <a:gd name="T10" fmla="*/ 27 w 53"/>
                  <a:gd name="T11" fmla="*/ 90 h 90"/>
                  <a:gd name="T12" fmla="*/ 31 w 53"/>
                  <a:gd name="T13" fmla="*/ 90 h 90"/>
                  <a:gd name="T14" fmla="*/ 51 w 53"/>
                  <a:gd name="T15" fmla="*/ 62 h 90"/>
                  <a:gd name="T16" fmla="*/ 51 w 53"/>
                  <a:gd name="T17" fmla="*/ 62 h 90"/>
                  <a:gd name="T18" fmla="*/ 51 w 53"/>
                  <a:gd name="T19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90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BD352A43-C163-466F-9E85-35AA89D821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905961" y="1656750"/>
                <a:ext cx="276940" cy="444584"/>
              </a:xfrm>
              <a:custGeom>
                <a:avLst/>
                <a:gdLst>
                  <a:gd name="T0" fmla="*/ 166 w 193"/>
                  <a:gd name="T1" fmla="*/ 307 h 307"/>
                  <a:gd name="T2" fmla="*/ 174 w 193"/>
                  <a:gd name="T3" fmla="*/ 306 h 307"/>
                  <a:gd name="T4" fmla="*/ 189 w 193"/>
                  <a:gd name="T5" fmla="*/ 275 h 307"/>
                  <a:gd name="T6" fmla="*/ 71 w 193"/>
                  <a:gd name="T7" fmla="*/ 51 h 307"/>
                  <a:gd name="T8" fmla="*/ 49 w 193"/>
                  <a:gd name="T9" fmla="*/ 16 h 307"/>
                  <a:gd name="T10" fmla="*/ 16 w 193"/>
                  <a:gd name="T11" fmla="*/ 6 h 307"/>
                  <a:gd name="T12" fmla="*/ 6 w 193"/>
                  <a:gd name="T13" fmla="*/ 38 h 307"/>
                  <a:gd name="T14" fmla="*/ 33 w 193"/>
                  <a:gd name="T15" fmla="*/ 80 h 307"/>
                  <a:gd name="T16" fmla="*/ 143 w 193"/>
                  <a:gd name="T17" fmla="*/ 290 h 307"/>
                  <a:gd name="T18" fmla="*/ 166 w 193"/>
                  <a:gd name="T19" fmla="*/ 307 h 307"/>
                  <a:gd name="T20" fmla="*/ 166 w 193"/>
                  <a:gd name="T21" fmla="*/ 307 h 307"/>
                  <a:gd name="T22" fmla="*/ 166 w 193"/>
                  <a:gd name="T2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307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A49BC1DA-7F34-4FC0-97B8-59AB848A7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418642" y="1972315"/>
                <a:ext cx="124090" cy="153674"/>
              </a:xfrm>
              <a:custGeom>
                <a:avLst/>
                <a:gdLst>
                  <a:gd name="T0" fmla="*/ 69 w 86"/>
                  <a:gd name="T1" fmla="*/ 5 h 106"/>
                  <a:gd name="T2" fmla="*/ 37 w 86"/>
                  <a:gd name="T3" fmla="*/ 18 h 106"/>
                  <a:gd name="T4" fmla="*/ 8 w 86"/>
                  <a:gd name="T5" fmla="*/ 68 h 106"/>
                  <a:gd name="T6" fmla="*/ 12 w 86"/>
                  <a:gd name="T7" fmla="*/ 102 h 106"/>
                  <a:gd name="T8" fmla="*/ 27 w 86"/>
                  <a:gd name="T9" fmla="*/ 106 h 106"/>
                  <a:gd name="T10" fmla="*/ 46 w 86"/>
                  <a:gd name="T11" fmla="*/ 97 h 106"/>
                  <a:gd name="T12" fmla="*/ 81 w 86"/>
                  <a:gd name="T13" fmla="*/ 37 h 106"/>
                  <a:gd name="T14" fmla="*/ 69 w 86"/>
                  <a:gd name="T15" fmla="*/ 5 h 106"/>
                  <a:gd name="T16" fmla="*/ 69 w 86"/>
                  <a:gd name="T17" fmla="*/ 5 h 106"/>
                  <a:gd name="T18" fmla="*/ 69 w 86"/>
                  <a:gd name="T1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7527A342-5DA5-4D68-9162-4C01DEFB61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393167" y="2166256"/>
                <a:ext cx="447872" cy="488139"/>
              </a:xfrm>
              <a:custGeom>
                <a:avLst/>
                <a:gdLst>
                  <a:gd name="T0" fmla="*/ 24 w 312"/>
                  <a:gd name="T1" fmla="*/ 48 h 337"/>
                  <a:gd name="T2" fmla="*/ 264 w 312"/>
                  <a:gd name="T3" fmla="*/ 288 h 337"/>
                  <a:gd name="T4" fmla="*/ 263 w 312"/>
                  <a:gd name="T5" fmla="*/ 311 h 337"/>
                  <a:gd name="T6" fmla="*/ 285 w 312"/>
                  <a:gd name="T7" fmla="*/ 337 h 337"/>
                  <a:gd name="T8" fmla="*/ 287 w 312"/>
                  <a:gd name="T9" fmla="*/ 337 h 337"/>
                  <a:gd name="T10" fmla="*/ 311 w 312"/>
                  <a:gd name="T11" fmla="*/ 315 h 337"/>
                  <a:gd name="T12" fmla="*/ 312 w 312"/>
                  <a:gd name="T13" fmla="*/ 288 h 337"/>
                  <a:gd name="T14" fmla="*/ 24 w 312"/>
                  <a:gd name="T15" fmla="*/ 0 h 337"/>
                  <a:gd name="T16" fmla="*/ 0 w 312"/>
                  <a:gd name="T17" fmla="*/ 24 h 337"/>
                  <a:gd name="T18" fmla="*/ 24 w 312"/>
                  <a:gd name="T19" fmla="*/ 48 h 337"/>
                  <a:gd name="T20" fmla="*/ 24 w 312"/>
                  <a:gd name="T21" fmla="*/ 48 h 337"/>
                  <a:gd name="T22" fmla="*/ 24 w 312"/>
                  <a:gd name="T23" fmla="*/ 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37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66D04-42E9-4291-8FF4-1A3DE7ECBA0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12" y="0"/>
              <a:ext cx="0" cy="1173413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990497-3BA4-4070-805D-0A5F39CB742F}"/>
              </a:ext>
            </a:extLst>
          </p:cNvPr>
          <p:cNvGrpSpPr/>
          <p:nvPr/>
        </p:nvGrpSpPr>
        <p:grpSpPr>
          <a:xfrm>
            <a:off x="10051446" y="0"/>
            <a:ext cx="851340" cy="2391914"/>
            <a:chOff x="9427175" y="0"/>
            <a:chExt cx="851340" cy="2391914"/>
          </a:xfrm>
          <a:solidFill>
            <a:schemeClr val="tx1"/>
          </a:solidFill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A98F39F-9265-4C78-8D29-CCDF0B559433}"/>
                </a:ext>
              </a:extLst>
            </p:cNvPr>
            <p:cNvGrpSpPr/>
            <p:nvPr/>
          </p:nvGrpSpPr>
          <p:grpSpPr>
            <a:xfrm>
              <a:off x="9427175" y="976913"/>
              <a:ext cx="851340" cy="1415001"/>
              <a:chOff x="10268256" y="991107"/>
              <a:chExt cx="1077358" cy="1790663"/>
            </a:xfrm>
            <a:grpFill/>
          </p:grpSpPr>
          <p:sp>
            <p:nvSpPr>
              <p:cNvPr id="126" name="Freeform 5">
                <a:extLst>
                  <a:ext uri="{FF2B5EF4-FFF2-40B4-BE49-F238E27FC236}">
                    <a16:creationId xmlns:a16="http://schemas.microsoft.com/office/drawing/2014/main" id="{83FFC820-DDED-4057-AEB4-2941333A6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268256" y="991107"/>
                <a:ext cx="1077358" cy="1790663"/>
              </a:xfrm>
              <a:custGeom>
                <a:avLst/>
                <a:gdLst>
                  <a:gd name="T0" fmla="*/ 674 w 750"/>
                  <a:gd name="T1" fmla="*/ 602 h 1237"/>
                  <a:gd name="T2" fmla="*/ 750 w 750"/>
                  <a:gd name="T3" fmla="*/ 376 h 1237"/>
                  <a:gd name="T4" fmla="*/ 638 w 750"/>
                  <a:gd name="T5" fmla="*/ 110 h 1237"/>
                  <a:gd name="T6" fmla="*/ 370 w 750"/>
                  <a:gd name="T7" fmla="*/ 2 h 1237"/>
                  <a:gd name="T8" fmla="*/ 110 w 750"/>
                  <a:gd name="T9" fmla="*/ 112 h 1237"/>
                  <a:gd name="T10" fmla="*/ 1 w 750"/>
                  <a:gd name="T11" fmla="*/ 373 h 1237"/>
                  <a:gd name="T12" fmla="*/ 77 w 750"/>
                  <a:gd name="T13" fmla="*/ 603 h 1237"/>
                  <a:gd name="T14" fmla="*/ 205 w 750"/>
                  <a:gd name="T15" fmla="*/ 976 h 1237"/>
                  <a:gd name="T16" fmla="*/ 205 w 750"/>
                  <a:gd name="T17" fmla="*/ 1120 h 1237"/>
                  <a:gd name="T18" fmla="*/ 321 w 750"/>
                  <a:gd name="T19" fmla="*/ 1237 h 1237"/>
                  <a:gd name="T20" fmla="*/ 430 w 750"/>
                  <a:gd name="T21" fmla="*/ 1237 h 1237"/>
                  <a:gd name="T22" fmla="*/ 546 w 750"/>
                  <a:gd name="T23" fmla="*/ 1120 h 1237"/>
                  <a:gd name="T24" fmla="*/ 546 w 750"/>
                  <a:gd name="T25" fmla="*/ 976 h 1237"/>
                  <a:gd name="T26" fmla="*/ 674 w 750"/>
                  <a:gd name="T27" fmla="*/ 602 h 1237"/>
                  <a:gd name="T28" fmla="*/ 116 w 750"/>
                  <a:gd name="T29" fmla="*/ 574 h 1237"/>
                  <a:gd name="T30" fmla="*/ 49 w 750"/>
                  <a:gd name="T31" fmla="*/ 373 h 1237"/>
                  <a:gd name="T32" fmla="*/ 371 w 750"/>
                  <a:gd name="T33" fmla="*/ 50 h 1237"/>
                  <a:gd name="T34" fmla="*/ 605 w 750"/>
                  <a:gd name="T35" fmla="*/ 144 h 1237"/>
                  <a:gd name="T36" fmla="*/ 702 w 750"/>
                  <a:gd name="T37" fmla="*/ 376 h 1237"/>
                  <a:gd name="T38" fmla="*/ 636 w 750"/>
                  <a:gd name="T39" fmla="*/ 573 h 1237"/>
                  <a:gd name="T40" fmla="*/ 498 w 750"/>
                  <a:gd name="T41" fmla="*/ 967 h 1237"/>
                  <a:gd name="T42" fmla="*/ 253 w 750"/>
                  <a:gd name="T43" fmla="*/ 967 h 1237"/>
                  <a:gd name="T44" fmla="*/ 116 w 750"/>
                  <a:gd name="T45" fmla="*/ 574 h 1237"/>
                  <a:gd name="T46" fmla="*/ 253 w 750"/>
                  <a:gd name="T47" fmla="*/ 1104 h 1237"/>
                  <a:gd name="T48" fmla="*/ 253 w 750"/>
                  <a:gd name="T49" fmla="*/ 1085 h 1237"/>
                  <a:gd name="T50" fmla="*/ 498 w 750"/>
                  <a:gd name="T51" fmla="*/ 1113 h 1237"/>
                  <a:gd name="T52" fmla="*/ 498 w 750"/>
                  <a:gd name="T53" fmla="*/ 1120 h 1237"/>
                  <a:gd name="T54" fmla="*/ 497 w 750"/>
                  <a:gd name="T55" fmla="*/ 1132 h 1237"/>
                  <a:gd name="T56" fmla="*/ 253 w 750"/>
                  <a:gd name="T57" fmla="*/ 1104 h 1237"/>
                  <a:gd name="T58" fmla="*/ 253 w 750"/>
                  <a:gd name="T59" fmla="*/ 1036 h 1237"/>
                  <a:gd name="T60" fmla="*/ 253 w 750"/>
                  <a:gd name="T61" fmla="*/ 1015 h 1237"/>
                  <a:gd name="T62" fmla="*/ 498 w 750"/>
                  <a:gd name="T63" fmla="*/ 1015 h 1237"/>
                  <a:gd name="T64" fmla="*/ 498 w 750"/>
                  <a:gd name="T65" fmla="*/ 1064 h 1237"/>
                  <a:gd name="T66" fmla="*/ 253 w 750"/>
                  <a:gd name="T67" fmla="*/ 1036 h 1237"/>
                  <a:gd name="T68" fmla="*/ 321 w 750"/>
                  <a:gd name="T69" fmla="*/ 1189 h 1237"/>
                  <a:gd name="T70" fmla="*/ 262 w 750"/>
                  <a:gd name="T71" fmla="*/ 1153 h 1237"/>
                  <a:gd name="T72" fmla="*/ 468 w 750"/>
                  <a:gd name="T73" fmla="*/ 1177 h 1237"/>
                  <a:gd name="T74" fmla="*/ 430 w 750"/>
                  <a:gd name="T75" fmla="*/ 1189 h 1237"/>
                  <a:gd name="T76" fmla="*/ 321 w 750"/>
                  <a:gd name="T77" fmla="*/ 1189 h 1237"/>
                  <a:gd name="T78" fmla="*/ 321 w 750"/>
                  <a:gd name="T79" fmla="*/ 1189 h 1237"/>
                  <a:gd name="T80" fmla="*/ 321 w 750"/>
                  <a:gd name="T81" fmla="*/ 118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0" h="1237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7" name="Freeform 6">
                <a:extLst>
                  <a:ext uri="{FF2B5EF4-FFF2-40B4-BE49-F238E27FC236}">
                    <a16:creationId xmlns:a16="http://schemas.microsoft.com/office/drawing/2014/main" id="{EAFD2AFD-CE31-47D4-BA52-C3F3B7F4D8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1144278" y="2144889"/>
                <a:ext cx="76425" cy="129842"/>
              </a:xfrm>
              <a:custGeom>
                <a:avLst/>
                <a:gdLst>
                  <a:gd name="T0" fmla="*/ 51 w 53"/>
                  <a:gd name="T1" fmla="*/ 62 h 90"/>
                  <a:gd name="T2" fmla="*/ 48 w 53"/>
                  <a:gd name="T3" fmla="*/ 24 h 90"/>
                  <a:gd name="T4" fmla="*/ 25 w 53"/>
                  <a:gd name="T5" fmla="*/ 0 h 90"/>
                  <a:gd name="T6" fmla="*/ 0 w 53"/>
                  <a:gd name="T7" fmla="*/ 23 h 90"/>
                  <a:gd name="T8" fmla="*/ 4 w 53"/>
                  <a:gd name="T9" fmla="*/ 69 h 90"/>
                  <a:gd name="T10" fmla="*/ 27 w 53"/>
                  <a:gd name="T11" fmla="*/ 90 h 90"/>
                  <a:gd name="T12" fmla="*/ 31 w 53"/>
                  <a:gd name="T13" fmla="*/ 90 h 90"/>
                  <a:gd name="T14" fmla="*/ 51 w 53"/>
                  <a:gd name="T15" fmla="*/ 62 h 90"/>
                  <a:gd name="T16" fmla="*/ 51 w 53"/>
                  <a:gd name="T17" fmla="*/ 62 h 90"/>
                  <a:gd name="T18" fmla="*/ 51 w 53"/>
                  <a:gd name="T19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90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8" name="Freeform 7">
                <a:extLst>
                  <a:ext uri="{FF2B5EF4-FFF2-40B4-BE49-F238E27FC236}">
                    <a16:creationId xmlns:a16="http://schemas.microsoft.com/office/drawing/2014/main" id="{545F5AC7-A5D5-4F5A-9BD2-84B617D0DC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905961" y="1656750"/>
                <a:ext cx="276940" cy="444584"/>
              </a:xfrm>
              <a:custGeom>
                <a:avLst/>
                <a:gdLst>
                  <a:gd name="T0" fmla="*/ 166 w 193"/>
                  <a:gd name="T1" fmla="*/ 307 h 307"/>
                  <a:gd name="T2" fmla="*/ 174 w 193"/>
                  <a:gd name="T3" fmla="*/ 306 h 307"/>
                  <a:gd name="T4" fmla="*/ 189 w 193"/>
                  <a:gd name="T5" fmla="*/ 275 h 307"/>
                  <a:gd name="T6" fmla="*/ 71 w 193"/>
                  <a:gd name="T7" fmla="*/ 51 h 307"/>
                  <a:gd name="T8" fmla="*/ 49 w 193"/>
                  <a:gd name="T9" fmla="*/ 16 h 307"/>
                  <a:gd name="T10" fmla="*/ 16 w 193"/>
                  <a:gd name="T11" fmla="*/ 6 h 307"/>
                  <a:gd name="T12" fmla="*/ 6 w 193"/>
                  <a:gd name="T13" fmla="*/ 38 h 307"/>
                  <a:gd name="T14" fmla="*/ 33 w 193"/>
                  <a:gd name="T15" fmla="*/ 80 h 307"/>
                  <a:gd name="T16" fmla="*/ 143 w 193"/>
                  <a:gd name="T17" fmla="*/ 290 h 307"/>
                  <a:gd name="T18" fmla="*/ 166 w 193"/>
                  <a:gd name="T19" fmla="*/ 307 h 307"/>
                  <a:gd name="T20" fmla="*/ 166 w 193"/>
                  <a:gd name="T21" fmla="*/ 307 h 307"/>
                  <a:gd name="T22" fmla="*/ 166 w 193"/>
                  <a:gd name="T2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307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9" name="Freeform 8">
                <a:extLst>
                  <a:ext uri="{FF2B5EF4-FFF2-40B4-BE49-F238E27FC236}">
                    <a16:creationId xmlns:a16="http://schemas.microsoft.com/office/drawing/2014/main" id="{B2F09D9F-F636-419C-8706-79B99826DB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418642" y="1972315"/>
                <a:ext cx="124090" cy="153674"/>
              </a:xfrm>
              <a:custGeom>
                <a:avLst/>
                <a:gdLst>
                  <a:gd name="T0" fmla="*/ 69 w 86"/>
                  <a:gd name="T1" fmla="*/ 5 h 106"/>
                  <a:gd name="T2" fmla="*/ 37 w 86"/>
                  <a:gd name="T3" fmla="*/ 18 h 106"/>
                  <a:gd name="T4" fmla="*/ 8 w 86"/>
                  <a:gd name="T5" fmla="*/ 68 h 106"/>
                  <a:gd name="T6" fmla="*/ 12 w 86"/>
                  <a:gd name="T7" fmla="*/ 102 h 106"/>
                  <a:gd name="T8" fmla="*/ 27 w 86"/>
                  <a:gd name="T9" fmla="*/ 106 h 106"/>
                  <a:gd name="T10" fmla="*/ 46 w 86"/>
                  <a:gd name="T11" fmla="*/ 97 h 106"/>
                  <a:gd name="T12" fmla="*/ 81 w 86"/>
                  <a:gd name="T13" fmla="*/ 37 h 106"/>
                  <a:gd name="T14" fmla="*/ 69 w 86"/>
                  <a:gd name="T15" fmla="*/ 5 h 106"/>
                  <a:gd name="T16" fmla="*/ 69 w 86"/>
                  <a:gd name="T17" fmla="*/ 5 h 106"/>
                  <a:gd name="T18" fmla="*/ 69 w 86"/>
                  <a:gd name="T1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0" name="Freeform 9">
                <a:extLst>
                  <a:ext uri="{FF2B5EF4-FFF2-40B4-BE49-F238E27FC236}">
                    <a16:creationId xmlns:a16="http://schemas.microsoft.com/office/drawing/2014/main" id="{80C99F69-63D3-492A-AAE5-3DC3D4E572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393167" y="2166256"/>
                <a:ext cx="447872" cy="488139"/>
              </a:xfrm>
              <a:custGeom>
                <a:avLst/>
                <a:gdLst>
                  <a:gd name="T0" fmla="*/ 24 w 312"/>
                  <a:gd name="T1" fmla="*/ 48 h 337"/>
                  <a:gd name="T2" fmla="*/ 264 w 312"/>
                  <a:gd name="T3" fmla="*/ 288 h 337"/>
                  <a:gd name="T4" fmla="*/ 263 w 312"/>
                  <a:gd name="T5" fmla="*/ 311 h 337"/>
                  <a:gd name="T6" fmla="*/ 285 w 312"/>
                  <a:gd name="T7" fmla="*/ 337 h 337"/>
                  <a:gd name="T8" fmla="*/ 287 w 312"/>
                  <a:gd name="T9" fmla="*/ 337 h 337"/>
                  <a:gd name="T10" fmla="*/ 311 w 312"/>
                  <a:gd name="T11" fmla="*/ 315 h 337"/>
                  <a:gd name="T12" fmla="*/ 312 w 312"/>
                  <a:gd name="T13" fmla="*/ 288 h 337"/>
                  <a:gd name="T14" fmla="*/ 24 w 312"/>
                  <a:gd name="T15" fmla="*/ 0 h 337"/>
                  <a:gd name="T16" fmla="*/ 0 w 312"/>
                  <a:gd name="T17" fmla="*/ 24 h 337"/>
                  <a:gd name="T18" fmla="*/ 24 w 312"/>
                  <a:gd name="T19" fmla="*/ 48 h 337"/>
                  <a:gd name="T20" fmla="*/ 24 w 312"/>
                  <a:gd name="T21" fmla="*/ 48 h 337"/>
                  <a:gd name="T22" fmla="*/ 24 w 312"/>
                  <a:gd name="T23" fmla="*/ 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37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00C9044-81C4-4B87-A0B2-5DE7897CBD28}"/>
                </a:ext>
              </a:extLst>
            </p:cNvPr>
            <p:cNvCxnSpPr>
              <a:cxnSpLocks/>
            </p:cNvCxnSpPr>
            <p:nvPr/>
          </p:nvCxnSpPr>
          <p:spPr>
            <a:xfrm>
              <a:off x="9852845" y="0"/>
              <a:ext cx="12817" cy="1017849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CA2614-C776-41DC-B4D3-D31634D9C475}"/>
              </a:ext>
            </a:extLst>
          </p:cNvPr>
          <p:cNvGrpSpPr/>
          <p:nvPr/>
        </p:nvGrpSpPr>
        <p:grpSpPr>
          <a:xfrm>
            <a:off x="3389152" y="2224726"/>
            <a:ext cx="2203483" cy="2687684"/>
            <a:chOff x="3389152" y="2224726"/>
            <a:chExt cx="2203483" cy="2687684"/>
          </a:xfrm>
        </p:grpSpPr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C3018793-9F15-4AA0-8D88-CFE8F59413F5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806423" y="2224726"/>
              <a:ext cx="1371034" cy="2278778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DE8BB8EF-7DA6-41F1-BC71-B8028DC8E8BB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921239" y="3693016"/>
              <a:ext cx="97258" cy="165236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4EB21C51-58A8-4A53-801B-988B2406C17F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617959" y="3071816"/>
              <a:ext cx="352431" cy="56577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D37A70B3-F043-4A49-A074-CAE0F71F8FC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97802" y="3473401"/>
              <a:ext cx="157916" cy="19556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A0C22660-B79D-4A94-BD65-391DD653D470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65383" y="3720208"/>
              <a:ext cx="569957" cy="621200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CFC93E54-CFFF-4ABA-BFD6-36579C7A005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447493" y="4577757"/>
              <a:ext cx="87847" cy="334653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22131C25-69B1-4F33-9B81-64B6AA7AEF5A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846986" y="4466902"/>
              <a:ext cx="222754" cy="30955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B4251EF7-E48A-46C8-BA9B-7BD81279429F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525105" y="3224503"/>
              <a:ext cx="312692" cy="219617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A2F2C16A-6D6D-409A-9C9E-65CB184D3F2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143990" y="4167808"/>
              <a:ext cx="312692" cy="217524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DE9D0EE0-16F0-4C3D-8B7B-C52E37EB02A7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389152" y="3758902"/>
              <a:ext cx="334653" cy="88893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866B0852-9270-48AC-B823-579167A21C0E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260073" y="3758902"/>
              <a:ext cx="332562" cy="88893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7291838-E6C8-415E-A10A-6461E4679FA4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525105" y="4167808"/>
              <a:ext cx="312692" cy="217524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6919034B-0329-4750-B29F-F3CDAB05EC2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143990" y="3224503"/>
              <a:ext cx="312692" cy="219617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B83DC41F-2223-45D9-882F-0C6801E7AB0F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12047" y="4466902"/>
              <a:ext cx="222754" cy="30955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495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-20211116-WA0066">
            <a:hlinkClick r:id="" action="ppaction://media"/>
            <a:extLst>
              <a:ext uri="{FF2B5EF4-FFF2-40B4-BE49-F238E27FC236}">
                <a16:creationId xmlns:a16="http://schemas.microsoft.com/office/drawing/2014/main" id="{CA2A07FF-FA08-4170-8075-8E8FF67F84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6284" y="0"/>
            <a:ext cx="3751194" cy="6858000"/>
          </a:xfrm>
        </p:spPr>
      </p:pic>
    </p:spTree>
    <p:extLst>
      <p:ext uri="{BB962C8B-B14F-4D97-AF65-F5344CB8AC3E}">
        <p14:creationId xmlns:p14="http://schemas.microsoft.com/office/powerpoint/2010/main" val="19624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010080" y="235148"/>
            <a:ext cx="9866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Conclusão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2D0E66-728B-4E8A-92D8-F070003283D3}"/>
              </a:ext>
            </a:extLst>
          </p:cNvPr>
          <p:cNvSpPr txBox="1"/>
          <p:nvPr/>
        </p:nvSpPr>
        <p:spPr>
          <a:xfrm>
            <a:off x="810573" y="2117959"/>
            <a:ext cx="7685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Visão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equipe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;</a:t>
            </a:r>
            <a:b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</a:br>
            <a:endParaRPr lang="en-US" sz="2000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lvl="0">
              <a:defRPr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Possíveis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melhorias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 no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portótipo</a:t>
            </a:r>
            <a:endParaRPr lang="en-GB" sz="2000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86119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273"/>
            <a:ext cx="12192000" cy="6129654"/>
          </a:xfr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281353" y="354273"/>
            <a:ext cx="2191789" cy="103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EQUIPE</a:t>
            </a:r>
          </a:p>
        </p:txBody>
      </p:sp>
    </p:spTree>
    <p:extLst>
      <p:ext uri="{BB962C8B-B14F-4D97-AF65-F5344CB8AC3E}">
        <p14:creationId xmlns:p14="http://schemas.microsoft.com/office/powerpoint/2010/main" val="235997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BDCC75-D59D-4995-8A87-ABD2C9BA4578}"/>
              </a:ext>
            </a:extLst>
          </p:cNvPr>
          <p:cNvGrpSpPr/>
          <p:nvPr/>
        </p:nvGrpSpPr>
        <p:grpSpPr>
          <a:xfrm>
            <a:off x="426507" y="1"/>
            <a:ext cx="9926659" cy="6858000"/>
            <a:chOff x="4549775" y="1466850"/>
            <a:chExt cx="3092450" cy="392271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A724F6-CC61-4EAF-B004-6F02D61BF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1466850"/>
              <a:ext cx="3092450" cy="3922713"/>
            </a:xfrm>
            <a:custGeom>
              <a:avLst/>
              <a:gdLst>
                <a:gd name="T0" fmla="*/ 1387 w 4410"/>
                <a:gd name="T1" fmla="*/ 2798 h 2798"/>
                <a:gd name="T2" fmla="*/ 2876 w 4410"/>
                <a:gd name="T3" fmla="*/ 2392 h 2798"/>
                <a:gd name="T4" fmla="*/ 3712 w 4410"/>
                <a:gd name="T5" fmla="*/ 1825 h 2798"/>
                <a:gd name="T6" fmla="*/ 2634 w 4410"/>
                <a:gd name="T7" fmla="*/ 1144 h 2798"/>
                <a:gd name="T8" fmla="*/ 3364 w 4410"/>
                <a:gd name="T9" fmla="*/ 921 h 2798"/>
                <a:gd name="T10" fmla="*/ 4107 w 4410"/>
                <a:gd name="T11" fmla="*/ 631 h 2798"/>
                <a:gd name="T12" fmla="*/ 3500 w 4410"/>
                <a:gd name="T13" fmla="*/ 372 h 2798"/>
                <a:gd name="T14" fmla="*/ 3802 w 4410"/>
                <a:gd name="T15" fmla="*/ 184 h 2798"/>
                <a:gd name="T16" fmla="*/ 4410 w 4410"/>
                <a:gd name="T17" fmla="*/ 0 h 2798"/>
                <a:gd name="T18" fmla="*/ 4066 w 4410"/>
                <a:gd name="T19" fmla="*/ 0 h 2798"/>
                <a:gd name="T20" fmla="*/ 2835 w 4410"/>
                <a:gd name="T21" fmla="*/ 306 h 2798"/>
                <a:gd name="T22" fmla="*/ 3594 w 4410"/>
                <a:gd name="T23" fmla="*/ 621 h 2798"/>
                <a:gd name="T24" fmla="*/ 1949 w 4410"/>
                <a:gd name="T25" fmla="*/ 1104 h 2798"/>
                <a:gd name="T26" fmla="*/ 1939 w 4410"/>
                <a:gd name="T27" fmla="*/ 1191 h 2798"/>
                <a:gd name="T28" fmla="*/ 2829 w 4410"/>
                <a:gd name="T29" fmla="*/ 1822 h 2798"/>
                <a:gd name="T30" fmla="*/ 1136 w 4410"/>
                <a:gd name="T31" fmla="*/ 2243 h 2798"/>
                <a:gd name="T32" fmla="*/ 0 w 4410"/>
                <a:gd name="T33" fmla="*/ 2685 h 2798"/>
                <a:gd name="T34" fmla="*/ 0 w 4410"/>
                <a:gd name="T35" fmla="*/ 2798 h 2798"/>
                <a:gd name="T36" fmla="*/ 1387 w 4410"/>
                <a:gd name="T37" fmla="*/ 2798 h 2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10" h="2798">
                  <a:moveTo>
                    <a:pt x="1387" y="2798"/>
                  </a:moveTo>
                  <a:cubicBezTo>
                    <a:pt x="1590" y="2615"/>
                    <a:pt x="2359" y="2534"/>
                    <a:pt x="2876" y="2392"/>
                  </a:cubicBezTo>
                  <a:cubicBezTo>
                    <a:pt x="3505" y="2220"/>
                    <a:pt x="3693" y="2022"/>
                    <a:pt x="3712" y="1825"/>
                  </a:cubicBezTo>
                  <a:cubicBezTo>
                    <a:pt x="3765" y="1299"/>
                    <a:pt x="2623" y="1305"/>
                    <a:pt x="2634" y="1144"/>
                  </a:cubicBezTo>
                  <a:cubicBezTo>
                    <a:pt x="2644" y="1007"/>
                    <a:pt x="3129" y="948"/>
                    <a:pt x="3364" y="921"/>
                  </a:cubicBezTo>
                  <a:cubicBezTo>
                    <a:pt x="3739" y="879"/>
                    <a:pt x="4086" y="784"/>
                    <a:pt x="4107" y="631"/>
                  </a:cubicBezTo>
                  <a:cubicBezTo>
                    <a:pt x="4143" y="377"/>
                    <a:pt x="3608" y="403"/>
                    <a:pt x="3500" y="372"/>
                  </a:cubicBezTo>
                  <a:cubicBezTo>
                    <a:pt x="3181" y="282"/>
                    <a:pt x="3396" y="234"/>
                    <a:pt x="3802" y="184"/>
                  </a:cubicBezTo>
                  <a:cubicBezTo>
                    <a:pt x="4172" y="138"/>
                    <a:pt x="4365" y="106"/>
                    <a:pt x="4410" y="0"/>
                  </a:cubicBezTo>
                  <a:cubicBezTo>
                    <a:pt x="4066" y="0"/>
                    <a:pt x="4066" y="0"/>
                    <a:pt x="4066" y="0"/>
                  </a:cubicBezTo>
                  <a:cubicBezTo>
                    <a:pt x="3945" y="129"/>
                    <a:pt x="2829" y="68"/>
                    <a:pt x="2835" y="306"/>
                  </a:cubicBezTo>
                  <a:cubicBezTo>
                    <a:pt x="2839" y="481"/>
                    <a:pt x="3599" y="506"/>
                    <a:pt x="3594" y="621"/>
                  </a:cubicBezTo>
                  <a:cubicBezTo>
                    <a:pt x="3587" y="771"/>
                    <a:pt x="2144" y="733"/>
                    <a:pt x="1949" y="1104"/>
                  </a:cubicBezTo>
                  <a:cubicBezTo>
                    <a:pt x="1934" y="1133"/>
                    <a:pt x="1938" y="1156"/>
                    <a:pt x="1939" y="1191"/>
                  </a:cubicBezTo>
                  <a:cubicBezTo>
                    <a:pt x="1952" y="1468"/>
                    <a:pt x="2882" y="1583"/>
                    <a:pt x="2829" y="1822"/>
                  </a:cubicBezTo>
                  <a:cubicBezTo>
                    <a:pt x="2783" y="2029"/>
                    <a:pt x="2384" y="1941"/>
                    <a:pt x="1136" y="2243"/>
                  </a:cubicBezTo>
                  <a:cubicBezTo>
                    <a:pt x="939" y="2291"/>
                    <a:pt x="246" y="2452"/>
                    <a:pt x="0" y="2685"/>
                  </a:cubicBezTo>
                  <a:cubicBezTo>
                    <a:pt x="0" y="2798"/>
                    <a:pt x="0" y="2798"/>
                    <a:pt x="0" y="2798"/>
                  </a:cubicBezTo>
                  <a:lnTo>
                    <a:pt x="1387" y="279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87A8BD2-51F0-4E4F-B22A-0FB2D65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1466850"/>
              <a:ext cx="3081338" cy="3763963"/>
            </a:xfrm>
            <a:custGeom>
              <a:avLst/>
              <a:gdLst>
                <a:gd name="T0" fmla="*/ 1387 w 4395"/>
                <a:gd name="T1" fmla="*/ 2685 h 2685"/>
                <a:gd name="T2" fmla="*/ 2876 w 4395"/>
                <a:gd name="T3" fmla="*/ 2292 h 2685"/>
                <a:gd name="T4" fmla="*/ 3712 w 4395"/>
                <a:gd name="T5" fmla="*/ 1742 h 2685"/>
                <a:gd name="T6" fmla="*/ 2634 w 4395"/>
                <a:gd name="T7" fmla="*/ 1082 h 2685"/>
                <a:gd name="T8" fmla="*/ 3364 w 4395"/>
                <a:gd name="T9" fmla="*/ 866 h 2685"/>
                <a:gd name="T10" fmla="*/ 4107 w 4395"/>
                <a:gd name="T11" fmla="*/ 585 h 2685"/>
                <a:gd name="T12" fmla="*/ 3500 w 4395"/>
                <a:gd name="T13" fmla="*/ 334 h 2685"/>
                <a:gd name="T14" fmla="*/ 3802 w 4395"/>
                <a:gd name="T15" fmla="*/ 152 h 2685"/>
                <a:gd name="T16" fmla="*/ 4395 w 4395"/>
                <a:gd name="T17" fmla="*/ 0 h 2685"/>
                <a:gd name="T18" fmla="*/ 4033 w 4395"/>
                <a:gd name="T19" fmla="*/ 0 h 2685"/>
                <a:gd name="T20" fmla="*/ 2840 w 4395"/>
                <a:gd name="T21" fmla="*/ 270 h 2685"/>
                <a:gd name="T22" fmla="*/ 3594 w 4395"/>
                <a:gd name="T23" fmla="*/ 575 h 2685"/>
                <a:gd name="T24" fmla="*/ 1940 w 4395"/>
                <a:gd name="T25" fmla="*/ 1122 h 2685"/>
                <a:gd name="T26" fmla="*/ 2829 w 4395"/>
                <a:gd name="T27" fmla="*/ 1739 h 2685"/>
                <a:gd name="T28" fmla="*/ 1136 w 4395"/>
                <a:gd name="T29" fmla="*/ 2147 h 2685"/>
                <a:gd name="T30" fmla="*/ 0 w 4395"/>
                <a:gd name="T31" fmla="*/ 2685 h 2685"/>
                <a:gd name="T32" fmla="*/ 1387 w 4395"/>
                <a:gd name="T33" fmla="*/ 2685 h 2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5" h="2685">
                  <a:moveTo>
                    <a:pt x="1387" y="2685"/>
                  </a:moveTo>
                  <a:cubicBezTo>
                    <a:pt x="1590" y="2508"/>
                    <a:pt x="2359" y="2429"/>
                    <a:pt x="2876" y="2292"/>
                  </a:cubicBezTo>
                  <a:cubicBezTo>
                    <a:pt x="3505" y="2125"/>
                    <a:pt x="3714" y="1934"/>
                    <a:pt x="3712" y="1742"/>
                  </a:cubicBezTo>
                  <a:cubicBezTo>
                    <a:pt x="3708" y="1359"/>
                    <a:pt x="2623" y="1238"/>
                    <a:pt x="2634" y="1082"/>
                  </a:cubicBezTo>
                  <a:cubicBezTo>
                    <a:pt x="2644" y="949"/>
                    <a:pt x="3129" y="892"/>
                    <a:pt x="3364" y="866"/>
                  </a:cubicBezTo>
                  <a:cubicBezTo>
                    <a:pt x="3739" y="825"/>
                    <a:pt x="4110" y="735"/>
                    <a:pt x="4107" y="585"/>
                  </a:cubicBezTo>
                  <a:cubicBezTo>
                    <a:pt x="4104" y="397"/>
                    <a:pt x="3608" y="364"/>
                    <a:pt x="3500" y="334"/>
                  </a:cubicBezTo>
                  <a:cubicBezTo>
                    <a:pt x="3181" y="247"/>
                    <a:pt x="3396" y="202"/>
                    <a:pt x="3802" y="152"/>
                  </a:cubicBezTo>
                  <a:cubicBezTo>
                    <a:pt x="4266" y="94"/>
                    <a:pt x="4362" y="62"/>
                    <a:pt x="4395" y="0"/>
                  </a:cubicBezTo>
                  <a:cubicBezTo>
                    <a:pt x="4033" y="0"/>
                    <a:pt x="4033" y="0"/>
                    <a:pt x="4033" y="0"/>
                  </a:cubicBezTo>
                  <a:cubicBezTo>
                    <a:pt x="3907" y="77"/>
                    <a:pt x="2921" y="89"/>
                    <a:pt x="2840" y="270"/>
                  </a:cubicBezTo>
                  <a:cubicBezTo>
                    <a:pt x="2773" y="419"/>
                    <a:pt x="3599" y="464"/>
                    <a:pt x="3594" y="575"/>
                  </a:cubicBezTo>
                  <a:cubicBezTo>
                    <a:pt x="3585" y="751"/>
                    <a:pt x="2014" y="702"/>
                    <a:pt x="1940" y="1122"/>
                  </a:cubicBezTo>
                  <a:cubicBezTo>
                    <a:pt x="1893" y="1387"/>
                    <a:pt x="2882" y="1508"/>
                    <a:pt x="2829" y="1739"/>
                  </a:cubicBezTo>
                  <a:cubicBezTo>
                    <a:pt x="2783" y="1940"/>
                    <a:pt x="2384" y="1854"/>
                    <a:pt x="1136" y="2147"/>
                  </a:cubicBezTo>
                  <a:cubicBezTo>
                    <a:pt x="907" y="2200"/>
                    <a:pt x="169" y="2442"/>
                    <a:pt x="0" y="2685"/>
                  </a:cubicBezTo>
                  <a:lnTo>
                    <a:pt x="1387" y="2685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65A7007-B6F4-40B9-882E-39A363A27E31}"/>
              </a:ext>
            </a:extLst>
          </p:cNvPr>
          <p:cNvSpPr txBox="1"/>
          <p:nvPr/>
        </p:nvSpPr>
        <p:spPr>
          <a:xfrm>
            <a:off x="120951" y="-67867"/>
            <a:ext cx="6541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5000" b="1" dirty="0" err="1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Assuntos</a:t>
            </a:r>
            <a:r>
              <a:rPr lang="en-US" sz="50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Abordados</a:t>
            </a:r>
            <a:endParaRPr lang="en-GB" sz="5000" b="1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D51FE4-1BE9-4725-8C5E-D585E86C49EB}"/>
              </a:ext>
            </a:extLst>
          </p:cNvPr>
          <p:cNvGrpSpPr/>
          <p:nvPr/>
        </p:nvGrpSpPr>
        <p:grpSpPr>
          <a:xfrm>
            <a:off x="1916621" y="3860754"/>
            <a:ext cx="1462984" cy="2261827"/>
            <a:chOff x="7478257" y="2193205"/>
            <a:chExt cx="452893" cy="70018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61A92C-7461-488B-B685-D8503D3CD944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EAFE7348-1270-48F4-B06C-3337B907A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43ABD47-F9C4-4180-B251-BA5EA328BD7A}"/>
              </a:ext>
            </a:extLst>
          </p:cNvPr>
          <p:cNvGrpSpPr/>
          <p:nvPr/>
        </p:nvGrpSpPr>
        <p:grpSpPr>
          <a:xfrm>
            <a:off x="107950" y="67734"/>
            <a:ext cx="10839450" cy="6701366"/>
            <a:chOff x="2943225" y="38100"/>
            <a:chExt cx="6305550" cy="6818313"/>
          </a:xfrm>
          <a:solidFill>
            <a:schemeClr val="bg1"/>
          </a:solidFill>
        </p:grpSpPr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80F0C35D-6EE0-4A50-A875-08A1FCAEB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225" y="6856413"/>
              <a:ext cx="6305550" cy="0"/>
            </a:xfrm>
            <a:custGeom>
              <a:avLst/>
              <a:gdLst>
                <a:gd name="T0" fmla="*/ 0 w 15350"/>
                <a:gd name="T1" fmla="*/ 15350 w 1535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5350">
                  <a:moveTo>
                    <a:pt x="0" y="0"/>
                  </a:moveTo>
                  <a:cubicBezTo>
                    <a:pt x="5120" y="0"/>
                    <a:pt x="10235" y="0"/>
                    <a:pt x="153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9">
              <a:extLst>
                <a:ext uri="{FF2B5EF4-FFF2-40B4-BE49-F238E27FC236}">
                  <a16:creationId xmlns:a16="http://schemas.microsoft.com/office/drawing/2014/main" id="{A154FF12-18DB-454D-AEBB-AEE97A349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5073650"/>
              <a:ext cx="330200" cy="195263"/>
            </a:xfrm>
            <a:custGeom>
              <a:avLst/>
              <a:gdLst>
                <a:gd name="T0" fmla="*/ 15 w 803"/>
                <a:gd name="T1" fmla="*/ 238 h 238"/>
                <a:gd name="T2" fmla="*/ 0 w 803"/>
                <a:gd name="T3" fmla="*/ 176 h 238"/>
                <a:gd name="T4" fmla="*/ 789 w 803"/>
                <a:gd name="T5" fmla="*/ 0 h 238"/>
                <a:gd name="T6" fmla="*/ 803 w 803"/>
                <a:gd name="T7" fmla="*/ 56 h 238"/>
                <a:gd name="T8" fmla="*/ 15 w 803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238">
                  <a:moveTo>
                    <a:pt x="15" y="238"/>
                  </a:moveTo>
                  <a:cubicBezTo>
                    <a:pt x="10" y="218"/>
                    <a:pt x="5" y="199"/>
                    <a:pt x="0" y="176"/>
                  </a:cubicBezTo>
                  <a:cubicBezTo>
                    <a:pt x="264" y="117"/>
                    <a:pt x="525" y="59"/>
                    <a:pt x="789" y="0"/>
                  </a:cubicBezTo>
                  <a:cubicBezTo>
                    <a:pt x="795" y="22"/>
                    <a:pt x="799" y="40"/>
                    <a:pt x="803" y="56"/>
                  </a:cubicBezTo>
                  <a:cubicBezTo>
                    <a:pt x="769" y="77"/>
                    <a:pt x="175" y="214"/>
                    <a:pt x="15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90">
              <a:extLst>
                <a:ext uri="{FF2B5EF4-FFF2-40B4-BE49-F238E27FC236}">
                  <a16:creationId xmlns:a16="http://schemas.microsoft.com/office/drawing/2014/main" id="{34BE5A1F-E8DD-4233-81A0-9CD1CD122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8350" y="5321300"/>
              <a:ext cx="330200" cy="184150"/>
            </a:xfrm>
            <a:custGeom>
              <a:avLst/>
              <a:gdLst>
                <a:gd name="T0" fmla="*/ 792 w 804"/>
                <a:gd name="T1" fmla="*/ 4 h 224"/>
                <a:gd name="T2" fmla="*/ 804 w 804"/>
                <a:gd name="T3" fmla="*/ 61 h 224"/>
                <a:gd name="T4" fmla="*/ 13 w 804"/>
                <a:gd name="T5" fmla="*/ 224 h 224"/>
                <a:gd name="T6" fmla="*/ 2 w 804"/>
                <a:gd name="T7" fmla="*/ 184 h 224"/>
                <a:gd name="T8" fmla="*/ 0 w 804"/>
                <a:gd name="T9" fmla="*/ 166 h 224"/>
                <a:gd name="T10" fmla="*/ 792 w 804"/>
                <a:gd name="T11" fmla="*/ 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4" h="224">
                  <a:moveTo>
                    <a:pt x="792" y="4"/>
                  </a:moveTo>
                  <a:cubicBezTo>
                    <a:pt x="795" y="20"/>
                    <a:pt x="799" y="38"/>
                    <a:pt x="804" y="61"/>
                  </a:cubicBezTo>
                  <a:cubicBezTo>
                    <a:pt x="539" y="118"/>
                    <a:pt x="277" y="171"/>
                    <a:pt x="13" y="224"/>
                  </a:cubicBezTo>
                  <a:cubicBezTo>
                    <a:pt x="8" y="207"/>
                    <a:pt x="4" y="196"/>
                    <a:pt x="2" y="184"/>
                  </a:cubicBezTo>
                  <a:cubicBezTo>
                    <a:pt x="0" y="178"/>
                    <a:pt x="1" y="171"/>
                    <a:pt x="0" y="166"/>
                  </a:cubicBezTo>
                  <a:cubicBezTo>
                    <a:pt x="32" y="149"/>
                    <a:pt x="757" y="0"/>
                    <a:pt x="7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1">
              <a:extLst>
                <a:ext uri="{FF2B5EF4-FFF2-40B4-BE49-F238E27FC236}">
                  <a16:creationId xmlns:a16="http://schemas.microsoft.com/office/drawing/2014/main" id="{BCA7B6DD-0A17-41FC-AD03-599FCDDF3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375" y="5554663"/>
              <a:ext cx="331788" cy="204788"/>
            </a:xfrm>
            <a:custGeom>
              <a:avLst/>
              <a:gdLst>
                <a:gd name="T0" fmla="*/ 781 w 807"/>
                <a:gd name="T1" fmla="*/ 0 h 250"/>
                <a:gd name="T2" fmla="*/ 790 w 807"/>
                <a:gd name="T3" fmla="*/ 12 h 250"/>
                <a:gd name="T4" fmla="*/ 758 w 807"/>
                <a:gd name="T5" fmla="*/ 75 h 250"/>
                <a:gd name="T6" fmla="*/ 56 w 807"/>
                <a:gd name="T7" fmla="*/ 244 h 250"/>
                <a:gd name="T8" fmla="*/ 17 w 807"/>
                <a:gd name="T9" fmla="*/ 250 h 250"/>
                <a:gd name="T10" fmla="*/ 0 w 807"/>
                <a:gd name="T11" fmla="*/ 189 h 250"/>
                <a:gd name="T12" fmla="*/ 781 w 807"/>
                <a:gd name="T1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7" h="250">
                  <a:moveTo>
                    <a:pt x="781" y="0"/>
                  </a:moveTo>
                  <a:cubicBezTo>
                    <a:pt x="787" y="8"/>
                    <a:pt x="789" y="10"/>
                    <a:pt x="790" y="12"/>
                  </a:cubicBezTo>
                  <a:cubicBezTo>
                    <a:pt x="807" y="59"/>
                    <a:pt x="805" y="63"/>
                    <a:pt x="758" y="75"/>
                  </a:cubicBezTo>
                  <a:cubicBezTo>
                    <a:pt x="524" y="131"/>
                    <a:pt x="290" y="188"/>
                    <a:pt x="56" y="244"/>
                  </a:cubicBezTo>
                  <a:cubicBezTo>
                    <a:pt x="44" y="247"/>
                    <a:pt x="33" y="248"/>
                    <a:pt x="17" y="250"/>
                  </a:cubicBezTo>
                  <a:cubicBezTo>
                    <a:pt x="11" y="231"/>
                    <a:pt x="6" y="212"/>
                    <a:pt x="0" y="189"/>
                  </a:cubicBezTo>
                  <a:cubicBezTo>
                    <a:pt x="261" y="120"/>
                    <a:pt x="521" y="58"/>
                    <a:pt x="7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2">
              <a:extLst>
                <a:ext uri="{FF2B5EF4-FFF2-40B4-BE49-F238E27FC236}">
                  <a16:creationId xmlns:a16="http://schemas.microsoft.com/office/drawing/2014/main" id="{87492318-48DD-4AF8-B833-3865E380F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125" y="4754563"/>
              <a:ext cx="323850" cy="255588"/>
            </a:xfrm>
            <a:custGeom>
              <a:avLst/>
              <a:gdLst>
                <a:gd name="T0" fmla="*/ 765 w 790"/>
                <a:gd name="T1" fmla="*/ 0 h 311"/>
                <a:gd name="T2" fmla="*/ 790 w 790"/>
                <a:gd name="T3" fmla="*/ 58 h 311"/>
                <a:gd name="T4" fmla="*/ 749 w 790"/>
                <a:gd name="T5" fmla="*/ 78 h 311"/>
                <a:gd name="T6" fmla="*/ 200 w 790"/>
                <a:gd name="T7" fmla="*/ 261 h 311"/>
                <a:gd name="T8" fmla="*/ 19 w 790"/>
                <a:gd name="T9" fmla="*/ 311 h 311"/>
                <a:gd name="T10" fmla="*/ 0 w 790"/>
                <a:gd name="T11" fmla="*/ 246 h 311"/>
                <a:gd name="T12" fmla="*/ 765 w 790"/>
                <a:gd name="T13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0" h="311">
                  <a:moveTo>
                    <a:pt x="765" y="0"/>
                  </a:moveTo>
                  <a:cubicBezTo>
                    <a:pt x="774" y="21"/>
                    <a:pt x="781" y="38"/>
                    <a:pt x="790" y="58"/>
                  </a:cubicBezTo>
                  <a:cubicBezTo>
                    <a:pt x="775" y="66"/>
                    <a:pt x="762" y="73"/>
                    <a:pt x="749" y="78"/>
                  </a:cubicBezTo>
                  <a:cubicBezTo>
                    <a:pt x="570" y="151"/>
                    <a:pt x="386" y="208"/>
                    <a:pt x="200" y="261"/>
                  </a:cubicBezTo>
                  <a:cubicBezTo>
                    <a:pt x="142" y="277"/>
                    <a:pt x="83" y="293"/>
                    <a:pt x="19" y="311"/>
                  </a:cubicBezTo>
                  <a:cubicBezTo>
                    <a:pt x="12" y="289"/>
                    <a:pt x="7" y="270"/>
                    <a:pt x="0" y="246"/>
                  </a:cubicBezTo>
                  <a:cubicBezTo>
                    <a:pt x="260" y="175"/>
                    <a:pt x="515" y="103"/>
                    <a:pt x="7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3">
              <a:extLst>
                <a:ext uri="{FF2B5EF4-FFF2-40B4-BE49-F238E27FC236}">
                  <a16:creationId xmlns:a16="http://schemas.microsoft.com/office/drawing/2014/main" id="{3E4C61FA-3624-4BF4-B4F7-72E3C2B3F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5840413"/>
              <a:ext cx="323850" cy="257175"/>
            </a:xfrm>
            <a:custGeom>
              <a:avLst/>
              <a:gdLst>
                <a:gd name="T0" fmla="*/ 22 w 787"/>
                <a:gd name="T1" fmla="*/ 314 h 314"/>
                <a:gd name="T2" fmla="*/ 0 w 787"/>
                <a:gd name="T3" fmla="*/ 257 h 314"/>
                <a:gd name="T4" fmla="*/ 770 w 787"/>
                <a:gd name="T5" fmla="*/ 0 h 314"/>
                <a:gd name="T6" fmla="*/ 787 w 787"/>
                <a:gd name="T7" fmla="*/ 59 h 314"/>
                <a:gd name="T8" fmla="*/ 22 w 787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314">
                  <a:moveTo>
                    <a:pt x="22" y="314"/>
                  </a:moveTo>
                  <a:cubicBezTo>
                    <a:pt x="15" y="295"/>
                    <a:pt x="8" y="278"/>
                    <a:pt x="0" y="257"/>
                  </a:cubicBezTo>
                  <a:cubicBezTo>
                    <a:pt x="254" y="159"/>
                    <a:pt x="509" y="76"/>
                    <a:pt x="770" y="0"/>
                  </a:cubicBezTo>
                  <a:cubicBezTo>
                    <a:pt x="777" y="23"/>
                    <a:pt x="782" y="41"/>
                    <a:pt x="787" y="59"/>
                  </a:cubicBezTo>
                  <a:cubicBezTo>
                    <a:pt x="531" y="145"/>
                    <a:pt x="279" y="229"/>
                    <a:pt x="22" y="3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BEE9D19-28B6-4CD6-9909-7305972BE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2874963"/>
              <a:ext cx="130175" cy="155575"/>
            </a:xfrm>
            <a:custGeom>
              <a:avLst/>
              <a:gdLst>
                <a:gd name="T0" fmla="*/ 23 w 316"/>
                <a:gd name="T1" fmla="*/ 0 h 190"/>
                <a:gd name="T2" fmla="*/ 316 w 316"/>
                <a:gd name="T3" fmla="*/ 147 h 190"/>
                <a:gd name="T4" fmla="*/ 296 w 316"/>
                <a:gd name="T5" fmla="*/ 190 h 190"/>
                <a:gd name="T6" fmla="*/ 0 w 316"/>
                <a:gd name="T7" fmla="*/ 40 h 190"/>
                <a:gd name="T8" fmla="*/ 23 w 316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190">
                  <a:moveTo>
                    <a:pt x="23" y="0"/>
                  </a:moveTo>
                  <a:cubicBezTo>
                    <a:pt x="124" y="50"/>
                    <a:pt x="218" y="98"/>
                    <a:pt x="316" y="147"/>
                  </a:cubicBezTo>
                  <a:cubicBezTo>
                    <a:pt x="309" y="161"/>
                    <a:pt x="303" y="173"/>
                    <a:pt x="296" y="190"/>
                  </a:cubicBezTo>
                  <a:cubicBezTo>
                    <a:pt x="194" y="145"/>
                    <a:pt x="96" y="99"/>
                    <a:pt x="0" y="40"/>
                  </a:cubicBezTo>
                  <a:cubicBezTo>
                    <a:pt x="8" y="26"/>
                    <a:pt x="15" y="1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5">
              <a:extLst>
                <a:ext uri="{FF2B5EF4-FFF2-40B4-BE49-F238E27FC236}">
                  <a16:creationId xmlns:a16="http://schemas.microsoft.com/office/drawing/2014/main" id="{9E74DF55-1E3F-49BA-BDE4-50AC898FE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0425" y="3732213"/>
              <a:ext cx="128588" cy="165100"/>
            </a:xfrm>
            <a:custGeom>
              <a:avLst/>
              <a:gdLst>
                <a:gd name="T0" fmla="*/ 0 w 312"/>
                <a:gd name="T1" fmla="*/ 42 h 202"/>
                <a:gd name="T2" fmla="*/ 22 w 312"/>
                <a:gd name="T3" fmla="*/ 0 h 202"/>
                <a:gd name="T4" fmla="*/ 312 w 312"/>
                <a:gd name="T5" fmla="*/ 160 h 202"/>
                <a:gd name="T6" fmla="*/ 286 w 312"/>
                <a:gd name="T7" fmla="*/ 202 h 202"/>
                <a:gd name="T8" fmla="*/ 0 w 312"/>
                <a:gd name="T9" fmla="*/ 4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02">
                  <a:moveTo>
                    <a:pt x="0" y="42"/>
                  </a:moveTo>
                  <a:cubicBezTo>
                    <a:pt x="8" y="27"/>
                    <a:pt x="14" y="16"/>
                    <a:pt x="22" y="0"/>
                  </a:cubicBezTo>
                  <a:cubicBezTo>
                    <a:pt x="122" y="48"/>
                    <a:pt x="215" y="103"/>
                    <a:pt x="312" y="160"/>
                  </a:cubicBezTo>
                  <a:cubicBezTo>
                    <a:pt x="302" y="175"/>
                    <a:pt x="295" y="187"/>
                    <a:pt x="286" y="202"/>
                  </a:cubicBezTo>
                  <a:cubicBezTo>
                    <a:pt x="190" y="148"/>
                    <a:pt x="97" y="9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6">
              <a:extLst>
                <a:ext uri="{FF2B5EF4-FFF2-40B4-BE49-F238E27FC236}">
                  <a16:creationId xmlns:a16="http://schemas.microsoft.com/office/drawing/2014/main" id="{53F9CBA2-34C2-410F-925E-A060AE8D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000" y="3297238"/>
              <a:ext cx="133350" cy="142875"/>
            </a:xfrm>
            <a:custGeom>
              <a:avLst/>
              <a:gdLst>
                <a:gd name="T0" fmla="*/ 322 w 322"/>
                <a:gd name="T1" fmla="*/ 127 h 174"/>
                <a:gd name="T2" fmla="*/ 304 w 322"/>
                <a:gd name="T3" fmla="*/ 174 h 174"/>
                <a:gd name="T4" fmla="*/ 0 w 322"/>
                <a:gd name="T5" fmla="*/ 47 h 174"/>
                <a:gd name="T6" fmla="*/ 19 w 322"/>
                <a:gd name="T7" fmla="*/ 0 h 174"/>
                <a:gd name="T8" fmla="*/ 322 w 322"/>
                <a:gd name="T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174">
                  <a:moveTo>
                    <a:pt x="322" y="127"/>
                  </a:moveTo>
                  <a:cubicBezTo>
                    <a:pt x="316" y="143"/>
                    <a:pt x="311" y="156"/>
                    <a:pt x="304" y="174"/>
                  </a:cubicBezTo>
                  <a:cubicBezTo>
                    <a:pt x="201" y="131"/>
                    <a:pt x="103" y="90"/>
                    <a:pt x="0" y="47"/>
                  </a:cubicBezTo>
                  <a:cubicBezTo>
                    <a:pt x="7" y="31"/>
                    <a:pt x="12" y="18"/>
                    <a:pt x="19" y="0"/>
                  </a:cubicBezTo>
                  <a:cubicBezTo>
                    <a:pt x="121" y="42"/>
                    <a:pt x="220" y="84"/>
                    <a:pt x="322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7">
              <a:extLst>
                <a:ext uri="{FF2B5EF4-FFF2-40B4-BE49-F238E27FC236}">
                  <a16:creationId xmlns:a16="http://schemas.microsoft.com/office/drawing/2014/main" id="{01C3D2E1-6D32-4DB4-A7AB-A72B7A647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3095625"/>
              <a:ext cx="133350" cy="142875"/>
            </a:xfrm>
            <a:custGeom>
              <a:avLst/>
              <a:gdLst>
                <a:gd name="T0" fmla="*/ 0 w 323"/>
                <a:gd name="T1" fmla="*/ 47 h 174"/>
                <a:gd name="T2" fmla="*/ 20 w 323"/>
                <a:gd name="T3" fmla="*/ 0 h 174"/>
                <a:gd name="T4" fmla="*/ 323 w 323"/>
                <a:gd name="T5" fmla="*/ 126 h 174"/>
                <a:gd name="T6" fmla="*/ 305 w 323"/>
                <a:gd name="T7" fmla="*/ 174 h 174"/>
                <a:gd name="T8" fmla="*/ 0 w 323"/>
                <a:gd name="T9" fmla="*/ 4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174">
                  <a:moveTo>
                    <a:pt x="0" y="47"/>
                  </a:moveTo>
                  <a:cubicBezTo>
                    <a:pt x="8" y="29"/>
                    <a:pt x="13" y="17"/>
                    <a:pt x="20" y="0"/>
                  </a:cubicBezTo>
                  <a:cubicBezTo>
                    <a:pt x="121" y="42"/>
                    <a:pt x="219" y="83"/>
                    <a:pt x="323" y="126"/>
                  </a:cubicBezTo>
                  <a:cubicBezTo>
                    <a:pt x="317" y="142"/>
                    <a:pt x="311" y="156"/>
                    <a:pt x="305" y="174"/>
                  </a:cubicBezTo>
                  <a:cubicBezTo>
                    <a:pt x="202" y="131"/>
                    <a:pt x="104" y="90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8">
              <a:extLst>
                <a:ext uri="{FF2B5EF4-FFF2-40B4-BE49-F238E27FC236}">
                  <a16:creationId xmlns:a16="http://schemas.microsoft.com/office/drawing/2014/main" id="{55879D9A-D6DB-450A-8AA6-FE49F80D0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4445000"/>
              <a:ext cx="120650" cy="185738"/>
            </a:xfrm>
            <a:custGeom>
              <a:avLst/>
              <a:gdLst>
                <a:gd name="T0" fmla="*/ 19 w 291"/>
                <a:gd name="T1" fmla="*/ 226 h 226"/>
                <a:gd name="T2" fmla="*/ 6 w 291"/>
                <a:gd name="T3" fmla="*/ 204 h 226"/>
                <a:gd name="T4" fmla="*/ 0 w 291"/>
                <a:gd name="T5" fmla="*/ 180 h 226"/>
                <a:gd name="T6" fmla="*/ 251 w 291"/>
                <a:gd name="T7" fmla="*/ 0 h 226"/>
                <a:gd name="T8" fmla="*/ 291 w 291"/>
                <a:gd name="T9" fmla="*/ 28 h 226"/>
                <a:gd name="T10" fmla="*/ 19 w 291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226">
                  <a:moveTo>
                    <a:pt x="19" y="226"/>
                  </a:moveTo>
                  <a:cubicBezTo>
                    <a:pt x="13" y="215"/>
                    <a:pt x="8" y="210"/>
                    <a:pt x="6" y="204"/>
                  </a:cubicBezTo>
                  <a:cubicBezTo>
                    <a:pt x="3" y="198"/>
                    <a:pt x="2" y="192"/>
                    <a:pt x="0" y="180"/>
                  </a:cubicBezTo>
                  <a:cubicBezTo>
                    <a:pt x="91" y="134"/>
                    <a:pt x="182" y="84"/>
                    <a:pt x="251" y="0"/>
                  </a:cubicBezTo>
                  <a:cubicBezTo>
                    <a:pt x="264" y="9"/>
                    <a:pt x="276" y="17"/>
                    <a:pt x="291" y="28"/>
                  </a:cubicBezTo>
                  <a:cubicBezTo>
                    <a:pt x="219" y="122"/>
                    <a:pt x="123" y="176"/>
                    <a:pt x="19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9">
              <a:extLst>
                <a:ext uri="{FF2B5EF4-FFF2-40B4-BE49-F238E27FC236}">
                  <a16:creationId xmlns:a16="http://schemas.microsoft.com/office/drawing/2014/main" id="{E85B5991-2F06-45AC-BCEA-03B99A5EA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888" y="3505200"/>
              <a:ext cx="131763" cy="149225"/>
            </a:xfrm>
            <a:custGeom>
              <a:avLst/>
              <a:gdLst>
                <a:gd name="T0" fmla="*/ 0 w 320"/>
                <a:gd name="T1" fmla="*/ 45 h 181"/>
                <a:gd name="T2" fmla="*/ 11 w 320"/>
                <a:gd name="T3" fmla="*/ 16 h 181"/>
                <a:gd name="T4" fmla="*/ 24 w 320"/>
                <a:gd name="T5" fmla="*/ 0 h 181"/>
                <a:gd name="T6" fmla="*/ 320 w 320"/>
                <a:gd name="T7" fmla="*/ 135 h 181"/>
                <a:gd name="T8" fmla="*/ 298 w 320"/>
                <a:gd name="T9" fmla="*/ 181 h 181"/>
                <a:gd name="T10" fmla="*/ 0 w 320"/>
                <a:gd name="T11" fmla="*/ 4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181">
                  <a:moveTo>
                    <a:pt x="0" y="45"/>
                  </a:moveTo>
                  <a:cubicBezTo>
                    <a:pt x="5" y="31"/>
                    <a:pt x="7" y="23"/>
                    <a:pt x="11" y="16"/>
                  </a:cubicBezTo>
                  <a:cubicBezTo>
                    <a:pt x="13" y="12"/>
                    <a:pt x="17" y="8"/>
                    <a:pt x="24" y="0"/>
                  </a:cubicBezTo>
                  <a:cubicBezTo>
                    <a:pt x="121" y="44"/>
                    <a:pt x="218" y="89"/>
                    <a:pt x="320" y="135"/>
                  </a:cubicBezTo>
                  <a:cubicBezTo>
                    <a:pt x="312" y="152"/>
                    <a:pt x="306" y="164"/>
                    <a:pt x="298" y="181"/>
                  </a:cubicBezTo>
                  <a:cubicBezTo>
                    <a:pt x="198" y="135"/>
                    <a:pt x="101" y="91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0">
              <a:extLst>
                <a:ext uri="{FF2B5EF4-FFF2-40B4-BE49-F238E27FC236}">
                  <a16:creationId xmlns:a16="http://schemas.microsoft.com/office/drawing/2014/main" id="{001DDCAA-C90E-485B-B7C4-1CD7AE42D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4010025"/>
              <a:ext cx="107950" cy="217488"/>
            </a:xfrm>
            <a:custGeom>
              <a:avLst/>
              <a:gdLst>
                <a:gd name="T0" fmla="*/ 0 w 262"/>
                <a:gd name="T1" fmla="*/ 37 h 266"/>
                <a:gd name="T2" fmla="*/ 32 w 262"/>
                <a:gd name="T3" fmla="*/ 0 h 266"/>
                <a:gd name="T4" fmla="*/ 262 w 262"/>
                <a:gd name="T5" fmla="*/ 238 h 266"/>
                <a:gd name="T6" fmla="*/ 242 w 262"/>
                <a:gd name="T7" fmla="*/ 256 h 266"/>
                <a:gd name="T8" fmla="*/ 221 w 262"/>
                <a:gd name="T9" fmla="*/ 266 h 266"/>
                <a:gd name="T10" fmla="*/ 0 w 262"/>
                <a:gd name="T11" fmla="*/ 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266">
                  <a:moveTo>
                    <a:pt x="0" y="37"/>
                  </a:moveTo>
                  <a:cubicBezTo>
                    <a:pt x="13" y="22"/>
                    <a:pt x="21" y="13"/>
                    <a:pt x="32" y="0"/>
                  </a:cubicBezTo>
                  <a:cubicBezTo>
                    <a:pt x="122" y="69"/>
                    <a:pt x="202" y="142"/>
                    <a:pt x="262" y="238"/>
                  </a:cubicBezTo>
                  <a:cubicBezTo>
                    <a:pt x="253" y="246"/>
                    <a:pt x="248" y="252"/>
                    <a:pt x="242" y="256"/>
                  </a:cubicBezTo>
                  <a:cubicBezTo>
                    <a:pt x="236" y="259"/>
                    <a:pt x="230" y="261"/>
                    <a:pt x="221" y="266"/>
                  </a:cubicBezTo>
                  <a:cubicBezTo>
                    <a:pt x="162" y="177"/>
                    <a:pt x="85" y="106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1">
              <a:extLst>
                <a:ext uri="{FF2B5EF4-FFF2-40B4-BE49-F238E27FC236}">
                  <a16:creationId xmlns:a16="http://schemas.microsoft.com/office/drawing/2014/main" id="{ABB4DFBA-86F4-4FDB-BB1E-82A995FC0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463" y="1908175"/>
              <a:ext cx="103188" cy="61913"/>
            </a:xfrm>
            <a:custGeom>
              <a:avLst/>
              <a:gdLst>
                <a:gd name="T0" fmla="*/ 248 w 251"/>
                <a:gd name="T1" fmla="*/ 34 h 76"/>
                <a:gd name="T2" fmla="*/ 98 w 251"/>
                <a:gd name="T3" fmla="*/ 59 h 76"/>
                <a:gd name="T4" fmla="*/ 36 w 251"/>
                <a:gd name="T5" fmla="*/ 68 h 76"/>
                <a:gd name="T6" fmla="*/ 3 w 251"/>
                <a:gd name="T7" fmla="*/ 56 h 76"/>
                <a:gd name="T8" fmla="*/ 33 w 251"/>
                <a:gd name="T9" fmla="*/ 33 h 76"/>
                <a:gd name="T10" fmla="*/ 135 w 251"/>
                <a:gd name="T11" fmla="*/ 16 h 76"/>
                <a:gd name="T12" fmla="*/ 225 w 251"/>
                <a:gd name="T13" fmla="*/ 3 h 76"/>
                <a:gd name="T14" fmla="*/ 248 w 251"/>
                <a:gd name="T15" fmla="*/ 3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76">
                  <a:moveTo>
                    <a:pt x="248" y="34"/>
                  </a:moveTo>
                  <a:cubicBezTo>
                    <a:pt x="197" y="43"/>
                    <a:pt x="148" y="51"/>
                    <a:pt x="98" y="59"/>
                  </a:cubicBezTo>
                  <a:cubicBezTo>
                    <a:pt x="77" y="62"/>
                    <a:pt x="57" y="66"/>
                    <a:pt x="36" y="68"/>
                  </a:cubicBezTo>
                  <a:cubicBezTo>
                    <a:pt x="23" y="69"/>
                    <a:pt x="7" y="76"/>
                    <a:pt x="3" y="56"/>
                  </a:cubicBezTo>
                  <a:cubicBezTo>
                    <a:pt x="0" y="34"/>
                    <a:pt x="20" y="35"/>
                    <a:pt x="33" y="33"/>
                  </a:cubicBezTo>
                  <a:cubicBezTo>
                    <a:pt x="67" y="26"/>
                    <a:pt x="101" y="22"/>
                    <a:pt x="135" y="16"/>
                  </a:cubicBezTo>
                  <a:cubicBezTo>
                    <a:pt x="165" y="12"/>
                    <a:pt x="195" y="7"/>
                    <a:pt x="225" y="3"/>
                  </a:cubicBezTo>
                  <a:cubicBezTo>
                    <a:pt x="244" y="0"/>
                    <a:pt x="251" y="10"/>
                    <a:pt x="24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2">
              <a:extLst>
                <a:ext uri="{FF2B5EF4-FFF2-40B4-BE49-F238E27FC236}">
                  <a16:creationId xmlns:a16="http://schemas.microsoft.com/office/drawing/2014/main" id="{F52DC87E-5F2C-47BA-B4DD-611B1DD6C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25" y="1847850"/>
              <a:ext cx="103188" cy="57150"/>
            </a:xfrm>
            <a:custGeom>
              <a:avLst/>
              <a:gdLst>
                <a:gd name="T0" fmla="*/ 19 w 252"/>
                <a:gd name="T1" fmla="*/ 71 h 71"/>
                <a:gd name="T2" fmla="*/ 3 w 252"/>
                <a:gd name="T3" fmla="*/ 53 h 71"/>
                <a:gd name="T4" fmla="*/ 23 w 252"/>
                <a:gd name="T5" fmla="*/ 34 h 71"/>
                <a:gd name="T6" fmla="*/ 220 w 252"/>
                <a:gd name="T7" fmla="*/ 2 h 71"/>
                <a:gd name="T8" fmla="*/ 248 w 252"/>
                <a:gd name="T9" fmla="*/ 15 h 71"/>
                <a:gd name="T10" fmla="*/ 226 w 252"/>
                <a:gd name="T11" fmla="*/ 37 h 71"/>
                <a:gd name="T12" fmla="*/ 77 w 252"/>
                <a:gd name="T13" fmla="*/ 61 h 71"/>
                <a:gd name="T14" fmla="*/ 19 w 252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" h="71">
                  <a:moveTo>
                    <a:pt x="19" y="71"/>
                  </a:moveTo>
                  <a:cubicBezTo>
                    <a:pt x="15" y="66"/>
                    <a:pt x="5" y="61"/>
                    <a:pt x="3" y="53"/>
                  </a:cubicBezTo>
                  <a:cubicBezTo>
                    <a:pt x="0" y="39"/>
                    <a:pt x="13" y="36"/>
                    <a:pt x="23" y="34"/>
                  </a:cubicBezTo>
                  <a:cubicBezTo>
                    <a:pt x="89" y="23"/>
                    <a:pt x="154" y="12"/>
                    <a:pt x="220" y="2"/>
                  </a:cubicBezTo>
                  <a:cubicBezTo>
                    <a:pt x="232" y="0"/>
                    <a:pt x="245" y="0"/>
                    <a:pt x="248" y="15"/>
                  </a:cubicBezTo>
                  <a:cubicBezTo>
                    <a:pt x="252" y="32"/>
                    <a:pt x="239" y="35"/>
                    <a:pt x="226" y="37"/>
                  </a:cubicBezTo>
                  <a:cubicBezTo>
                    <a:pt x="177" y="45"/>
                    <a:pt x="127" y="53"/>
                    <a:pt x="77" y="61"/>
                  </a:cubicBezTo>
                  <a:cubicBezTo>
                    <a:pt x="60" y="64"/>
                    <a:pt x="43" y="67"/>
                    <a:pt x="1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3">
              <a:extLst>
                <a:ext uri="{FF2B5EF4-FFF2-40B4-BE49-F238E27FC236}">
                  <a16:creationId xmlns:a16="http://schemas.microsoft.com/office/drawing/2014/main" id="{24A26656-B76B-47F8-B61A-701E86253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938" y="2205038"/>
              <a:ext cx="100013" cy="77788"/>
            </a:xfrm>
            <a:custGeom>
              <a:avLst/>
              <a:gdLst>
                <a:gd name="T0" fmla="*/ 242 w 242"/>
                <a:gd name="T1" fmla="*/ 29 h 95"/>
                <a:gd name="T2" fmla="*/ 219 w 242"/>
                <a:gd name="T3" fmla="*/ 39 h 95"/>
                <a:gd name="T4" fmla="*/ 31 w 242"/>
                <a:gd name="T5" fmla="*/ 91 h 95"/>
                <a:gd name="T6" fmla="*/ 16 w 242"/>
                <a:gd name="T7" fmla="*/ 94 h 95"/>
                <a:gd name="T8" fmla="*/ 1 w 242"/>
                <a:gd name="T9" fmla="*/ 85 h 95"/>
                <a:gd name="T10" fmla="*/ 6 w 242"/>
                <a:gd name="T11" fmla="*/ 64 h 95"/>
                <a:gd name="T12" fmla="*/ 20 w 242"/>
                <a:gd name="T13" fmla="*/ 58 h 95"/>
                <a:gd name="T14" fmla="*/ 207 w 242"/>
                <a:gd name="T15" fmla="*/ 5 h 95"/>
                <a:gd name="T16" fmla="*/ 242 w 242"/>
                <a:gd name="T17" fmla="*/ 2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95">
                  <a:moveTo>
                    <a:pt x="242" y="29"/>
                  </a:moveTo>
                  <a:cubicBezTo>
                    <a:pt x="233" y="33"/>
                    <a:pt x="226" y="37"/>
                    <a:pt x="219" y="39"/>
                  </a:cubicBezTo>
                  <a:cubicBezTo>
                    <a:pt x="156" y="57"/>
                    <a:pt x="94" y="74"/>
                    <a:pt x="31" y="91"/>
                  </a:cubicBezTo>
                  <a:cubicBezTo>
                    <a:pt x="26" y="92"/>
                    <a:pt x="21" y="95"/>
                    <a:pt x="16" y="94"/>
                  </a:cubicBezTo>
                  <a:cubicBezTo>
                    <a:pt x="10" y="93"/>
                    <a:pt x="2" y="89"/>
                    <a:pt x="1" y="85"/>
                  </a:cubicBezTo>
                  <a:cubicBezTo>
                    <a:pt x="0" y="78"/>
                    <a:pt x="2" y="70"/>
                    <a:pt x="6" y="64"/>
                  </a:cubicBezTo>
                  <a:cubicBezTo>
                    <a:pt x="8" y="60"/>
                    <a:pt x="15" y="59"/>
                    <a:pt x="20" y="58"/>
                  </a:cubicBezTo>
                  <a:cubicBezTo>
                    <a:pt x="82" y="40"/>
                    <a:pt x="145" y="23"/>
                    <a:pt x="207" y="5"/>
                  </a:cubicBezTo>
                  <a:cubicBezTo>
                    <a:pt x="224" y="1"/>
                    <a:pt x="239" y="0"/>
                    <a:pt x="24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4C447A74-2616-4834-BCB5-F1D9A6FC0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1778000"/>
              <a:ext cx="103188" cy="61913"/>
            </a:xfrm>
            <a:custGeom>
              <a:avLst/>
              <a:gdLst>
                <a:gd name="T0" fmla="*/ 20 w 248"/>
                <a:gd name="T1" fmla="*/ 77 h 77"/>
                <a:gd name="T2" fmla="*/ 4 w 248"/>
                <a:gd name="T3" fmla="*/ 60 h 77"/>
                <a:gd name="T4" fmla="*/ 22 w 248"/>
                <a:gd name="T5" fmla="*/ 39 h 77"/>
                <a:gd name="T6" fmla="*/ 155 w 248"/>
                <a:gd name="T7" fmla="*/ 14 h 77"/>
                <a:gd name="T8" fmla="*/ 226 w 248"/>
                <a:gd name="T9" fmla="*/ 1 h 77"/>
                <a:gd name="T10" fmla="*/ 246 w 248"/>
                <a:gd name="T11" fmla="*/ 13 h 77"/>
                <a:gd name="T12" fmla="*/ 235 w 248"/>
                <a:gd name="T13" fmla="*/ 33 h 77"/>
                <a:gd name="T14" fmla="*/ 20 w 248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77">
                  <a:moveTo>
                    <a:pt x="20" y="77"/>
                  </a:moveTo>
                  <a:cubicBezTo>
                    <a:pt x="15" y="72"/>
                    <a:pt x="6" y="67"/>
                    <a:pt x="4" y="60"/>
                  </a:cubicBezTo>
                  <a:cubicBezTo>
                    <a:pt x="0" y="47"/>
                    <a:pt x="11" y="41"/>
                    <a:pt x="22" y="39"/>
                  </a:cubicBezTo>
                  <a:cubicBezTo>
                    <a:pt x="66" y="30"/>
                    <a:pt x="111" y="22"/>
                    <a:pt x="155" y="14"/>
                  </a:cubicBezTo>
                  <a:cubicBezTo>
                    <a:pt x="179" y="9"/>
                    <a:pt x="202" y="4"/>
                    <a:pt x="226" y="1"/>
                  </a:cubicBezTo>
                  <a:cubicBezTo>
                    <a:pt x="232" y="0"/>
                    <a:pt x="244" y="7"/>
                    <a:pt x="246" y="13"/>
                  </a:cubicBezTo>
                  <a:cubicBezTo>
                    <a:pt x="248" y="18"/>
                    <a:pt x="241" y="32"/>
                    <a:pt x="235" y="33"/>
                  </a:cubicBezTo>
                  <a:cubicBezTo>
                    <a:pt x="165" y="48"/>
                    <a:pt x="95" y="62"/>
                    <a:pt x="2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05">
              <a:extLst>
                <a:ext uri="{FF2B5EF4-FFF2-40B4-BE49-F238E27FC236}">
                  <a16:creationId xmlns:a16="http://schemas.microsoft.com/office/drawing/2014/main" id="{6CA85A20-84D6-4E67-91A8-1C69DA8D1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0" y="1970088"/>
              <a:ext cx="104775" cy="61913"/>
            </a:xfrm>
            <a:custGeom>
              <a:avLst/>
              <a:gdLst>
                <a:gd name="T0" fmla="*/ 243 w 253"/>
                <a:gd name="T1" fmla="*/ 0 h 75"/>
                <a:gd name="T2" fmla="*/ 234 w 253"/>
                <a:gd name="T3" fmla="*/ 37 h 75"/>
                <a:gd name="T4" fmla="*/ 12 w 253"/>
                <a:gd name="T5" fmla="*/ 75 h 75"/>
                <a:gd name="T6" fmla="*/ 20 w 253"/>
                <a:gd name="T7" fmla="*/ 38 h 75"/>
                <a:gd name="T8" fmla="*/ 243 w 253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75">
                  <a:moveTo>
                    <a:pt x="243" y="0"/>
                  </a:moveTo>
                  <a:cubicBezTo>
                    <a:pt x="253" y="22"/>
                    <a:pt x="252" y="34"/>
                    <a:pt x="234" y="37"/>
                  </a:cubicBezTo>
                  <a:cubicBezTo>
                    <a:pt x="160" y="50"/>
                    <a:pt x="86" y="62"/>
                    <a:pt x="12" y="75"/>
                  </a:cubicBezTo>
                  <a:cubicBezTo>
                    <a:pt x="1" y="56"/>
                    <a:pt x="0" y="42"/>
                    <a:pt x="20" y="38"/>
                  </a:cubicBezTo>
                  <a:cubicBezTo>
                    <a:pt x="94" y="25"/>
                    <a:pt x="168" y="13"/>
                    <a:pt x="2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4A0F0213-9D50-4A01-A1B7-99A91691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0" y="2497138"/>
              <a:ext cx="57150" cy="184150"/>
            </a:xfrm>
            <a:custGeom>
              <a:avLst/>
              <a:gdLst>
                <a:gd name="T0" fmla="*/ 139 w 139"/>
                <a:gd name="T1" fmla="*/ 29 h 223"/>
                <a:gd name="T2" fmla="*/ 36 w 139"/>
                <a:gd name="T3" fmla="*/ 216 h 223"/>
                <a:gd name="T4" fmla="*/ 2 w 139"/>
                <a:gd name="T5" fmla="*/ 198 h 223"/>
                <a:gd name="T6" fmla="*/ 16 w 139"/>
                <a:gd name="T7" fmla="*/ 133 h 223"/>
                <a:gd name="T8" fmla="*/ 103 w 139"/>
                <a:gd name="T9" fmla="*/ 16 h 223"/>
                <a:gd name="T10" fmla="*/ 139 w 139"/>
                <a:gd name="T11" fmla="*/ 2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223">
                  <a:moveTo>
                    <a:pt x="139" y="29"/>
                  </a:moveTo>
                  <a:cubicBezTo>
                    <a:pt x="84" y="79"/>
                    <a:pt x="33" y="134"/>
                    <a:pt x="36" y="216"/>
                  </a:cubicBezTo>
                  <a:cubicBezTo>
                    <a:pt x="6" y="223"/>
                    <a:pt x="0" y="221"/>
                    <a:pt x="2" y="198"/>
                  </a:cubicBezTo>
                  <a:cubicBezTo>
                    <a:pt x="4" y="176"/>
                    <a:pt x="9" y="154"/>
                    <a:pt x="16" y="133"/>
                  </a:cubicBezTo>
                  <a:cubicBezTo>
                    <a:pt x="33" y="85"/>
                    <a:pt x="66" y="49"/>
                    <a:pt x="103" y="16"/>
                  </a:cubicBezTo>
                  <a:cubicBezTo>
                    <a:pt x="120" y="0"/>
                    <a:pt x="130" y="6"/>
                    <a:pt x="139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07">
              <a:extLst>
                <a:ext uri="{FF2B5EF4-FFF2-40B4-BE49-F238E27FC236}">
                  <a16:creationId xmlns:a16="http://schemas.microsoft.com/office/drawing/2014/main" id="{4BB3EDC8-2E2B-4630-BC6C-95FCFC68F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025" y="2116138"/>
              <a:ext cx="100013" cy="66675"/>
            </a:xfrm>
            <a:custGeom>
              <a:avLst/>
              <a:gdLst>
                <a:gd name="T0" fmla="*/ 228 w 246"/>
                <a:gd name="T1" fmla="*/ 0 h 82"/>
                <a:gd name="T2" fmla="*/ 242 w 246"/>
                <a:gd name="T3" fmla="*/ 17 h 82"/>
                <a:gd name="T4" fmla="*/ 224 w 246"/>
                <a:gd name="T5" fmla="*/ 37 h 82"/>
                <a:gd name="T6" fmla="*/ 72 w 246"/>
                <a:gd name="T7" fmla="*/ 71 h 82"/>
                <a:gd name="T8" fmla="*/ 21 w 246"/>
                <a:gd name="T9" fmla="*/ 81 h 82"/>
                <a:gd name="T10" fmla="*/ 0 w 246"/>
                <a:gd name="T11" fmla="*/ 69 h 82"/>
                <a:gd name="T12" fmla="*/ 14 w 246"/>
                <a:gd name="T13" fmla="*/ 49 h 82"/>
                <a:gd name="T14" fmla="*/ 44 w 246"/>
                <a:gd name="T15" fmla="*/ 41 h 82"/>
                <a:gd name="T16" fmla="*/ 199 w 246"/>
                <a:gd name="T17" fmla="*/ 6 h 82"/>
                <a:gd name="T18" fmla="*/ 228 w 246"/>
                <a:gd name="T1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82">
                  <a:moveTo>
                    <a:pt x="228" y="0"/>
                  </a:moveTo>
                  <a:cubicBezTo>
                    <a:pt x="232" y="5"/>
                    <a:pt x="240" y="10"/>
                    <a:pt x="242" y="17"/>
                  </a:cubicBezTo>
                  <a:cubicBezTo>
                    <a:pt x="246" y="30"/>
                    <a:pt x="235" y="35"/>
                    <a:pt x="224" y="37"/>
                  </a:cubicBezTo>
                  <a:cubicBezTo>
                    <a:pt x="173" y="48"/>
                    <a:pt x="123" y="59"/>
                    <a:pt x="72" y="71"/>
                  </a:cubicBezTo>
                  <a:cubicBezTo>
                    <a:pt x="55" y="74"/>
                    <a:pt x="38" y="80"/>
                    <a:pt x="21" y="81"/>
                  </a:cubicBezTo>
                  <a:cubicBezTo>
                    <a:pt x="15" y="82"/>
                    <a:pt x="7" y="74"/>
                    <a:pt x="0" y="69"/>
                  </a:cubicBezTo>
                  <a:cubicBezTo>
                    <a:pt x="4" y="63"/>
                    <a:pt x="7" y="53"/>
                    <a:pt x="14" y="49"/>
                  </a:cubicBezTo>
                  <a:cubicBezTo>
                    <a:pt x="22" y="44"/>
                    <a:pt x="34" y="43"/>
                    <a:pt x="44" y="41"/>
                  </a:cubicBezTo>
                  <a:cubicBezTo>
                    <a:pt x="96" y="29"/>
                    <a:pt x="148" y="18"/>
                    <a:pt x="199" y="6"/>
                  </a:cubicBezTo>
                  <a:cubicBezTo>
                    <a:pt x="207" y="4"/>
                    <a:pt x="215" y="3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08">
              <a:extLst>
                <a:ext uri="{FF2B5EF4-FFF2-40B4-BE49-F238E27FC236}">
                  <a16:creationId xmlns:a16="http://schemas.microsoft.com/office/drawing/2014/main" id="{DD9B6324-BCE7-497B-9B0E-FC44AAACE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7525" y="2039938"/>
              <a:ext cx="103188" cy="61913"/>
            </a:xfrm>
            <a:custGeom>
              <a:avLst/>
              <a:gdLst>
                <a:gd name="T0" fmla="*/ 11 w 252"/>
                <a:gd name="T1" fmla="*/ 76 h 76"/>
                <a:gd name="T2" fmla="*/ 20 w 252"/>
                <a:gd name="T3" fmla="*/ 40 h 76"/>
                <a:gd name="T4" fmla="*/ 227 w 252"/>
                <a:gd name="T5" fmla="*/ 1 h 76"/>
                <a:gd name="T6" fmla="*/ 247 w 252"/>
                <a:gd name="T7" fmla="*/ 13 h 76"/>
                <a:gd name="T8" fmla="*/ 232 w 252"/>
                <a:gd name="T9" fmla="*/ 35 h 76"/>
                <a:gd name="T10" fmla="*/ 69 w 252"/>
                <a:gd name="T11" fmla="*/ 66 h 76"/>
                <a:gd name="T12" fmla="*/ 11 w 252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76">
                  <a:moveTo>
                    <a:pt x="11" y="76"/>
                  </a:moveTo>
                  <a:cubicBezTo>
                    <a:pt x="0" y="57"/>
                    <a:pt x="0" y="44"/>
                    <a:pt x="20" y="40"/>
                  </a:cubicBezTo>
                  <a:cubicBezTo>
                    <a:pt x="89" y="26"/>
                    <a:pt x="158" y="13"/>
                    <a:pt x="227" y="1"/>
                  </a:cubicBezTo>
                  <a:cubicBezTo>
                    <a:pt x="233" y="0"/>
                    <a:pt x="245" y="7"/>
                    <a:pt x="247" y="13"/>
                  </a:cubicBezTo>
                  <a:cubicBezTo>
                    <a:pt x="252" y="24"/>
                    <a:pt x="245" y="32"/>
                    <a:pt x="232" y="35"/>
                  </a:cubicBezTo>
                  <a:cubicBezTo>
                    <a:pt x="178" y="45"/>
                    <a:pt x="123" y="56"/>
                    <a:pt x="69" y="66"/>
                  </a:cubicBezTo>
                  <a:cubicBezTo>
                    <a:pt x="50" y="70"/>
                    <a:pt x="30" y="73"/>
                    <a:pt x="11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9">
              <a:extLst>
                <a:ext uri="{FF2B5EF4-FFF2-40B4-BE49-F238E27FC236}">
                  <a16:creationId xmlns:a16="http://schemas.microsoft.com/office/drawing/2014/main" id="{C8C64B50-C695-4618-B886-562FA794E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2322513"/>
              <a:ext cx="101600" cy="98425"/>
            </a:xfrm>
            <a:custGeom>
              <a:avLst/>
              <a:gdLst>
                <a:gd name="T0" fmla="*/ 19 w 245"/>
                <a:gd name="T1" fmla="*/ 120 h 120"/>
                <a:gd name="T2" fmla="*/ 18 w 245"/>
                <a:gd name="T3" fmla="*/ 84 h 120"/>
                <a:gd name="T4" fmla="*/ 217 w 245"/>
                <a:gd name="T5" fmla="*/ 2 h 120"/>
                <a:gd name="T6" fmla="*/ 239 w 245"/>
                <a:gd name="T7" fmla="*/ 11 h 120"/>
                <a:gd name="T8" fmla="*/ 227 w 245"/>
                <a:gd name="T9" fmla="*/ 35 h 120"/>
                <a:gd name="T10" fmla="*/ 171 w 245"/>
                <a:gd name="T11" fmla="*/ 56 h 120"/>
                <a:gd name="T12" fmla="*/ 19 w 245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120">
                  <a:moveTo>
                    <a:pt x="19" y="120"/>
                  </a:moveTo>
                  <a:cubicBezTo>
                    <a:pt x="6" y="104"/>
                    <a:pt x="0" y="92"/>
                    <a:pt x="18" y="84"/>
                  </a:cubicBezTo>
                  <a:cubicBezTo>
                    <a:pt x="84" y="56"/>
                    <a:pt x="150" y="28"/>
                    <a:pt x="217" y="2"/>
                  </a:cubicBezTo>
                  <a:cubicBezTo>
                    <a:pt x="222" y="0"/>
                    <a:pt x="235" y="5"/>
                    <a:pt x="239" y="11"/>
                  </a:cubicBezTo>
                  <a:cubicBezTo>
                    <a:pt x="245" y="22"/>
                    <a:pt x="239" y="30"/>
                    <a:pt x="227" y="35"/>
                  </a:cubicBezTo>
                  <a:cubicBezTo>
                    <a:pt x="208" y="42"/>
                    <a:pt x="189" y="49"/>
                    <a:pt x="171" y="56"/>
                  </a:cubicBezTo>
                  <a:cubicBezTo>
                    <a:pt x="121" y="77"/>
                    <a:pt x="71" y="98"/>
                    <a:pt x="1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0">
              <a:extLst>
                <a:ext uri="{FF2B5EF4-FFF2-40B4-BE49-F238E27FC236}">
                  <a16:creationId xmlns:a16="http://schemas.microsoft.com/office/drawing/2014/main" id="{FEE7CA43-AB5D-46CE-B435-91ED7CACD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075" y="1689100"/>
              <a:ext cx="103188" cy="73025"/>
            </a:xfrm>
            <a:custGeom>
              <a:avLst/>
              <a:gdLst>
                <a:gd name="T0" fmla="*/ 241 w 251"/>
                <a:gd name="T1" fmla="*/ 2 h 88"/>
                <a:gd name="T2" fmla="*/ 228 w 251"/>
                <a:gd name="T3" fmla="*/ 36 h 88"/>
                <a:gd name="T4" fmla="*/ 31 w 251"/>
                <a:gd name="T5" fmla="*/ 85 h 88"/>
                <a:gd name="T6" fmla="*/ 3 w 251"/>
                <a:gd name="T7" fmla="*/ 72 h 88"/>
                <a:gd name="T8" fmla="*/ 21 w 251"/>
                <a:gd name="T9" fmla="*/ 51 h 88"/>
                <a:gd name="T10" fmla="*/ 222 w 251"/>
                <a:gd name="T11" fmla="*/ 1 h 88"/>
                <a:gd name="T12" fmla="*/ 241 w 251"/>
                <a:gd name="T13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88">
                  <a:moveTo>
                    <a:pt x="241" y="2"/>
                  </a:moveTo>
                  <a:cubicBezTo>
                    <a:pt x="251" y="23"/>
                    <a:pt x="243" y="32"/>
                    <a:pt x="228" y="36"/>
                  </a:cubicBezTo>
                  <a:cubicBezTo>
                    <a:pt x="162" y="52"/>
                    <a:pt x="97" y="69"/>
                    <a:pt x="31" y="85"/>
                  </a:cubicBezTo>
                  <a:cubicBezTo>
                    <a:pt x="19" y="87"/>
                    <a:pt x="7" y="88"/>
                    <a:pt x="3" y="72"/>
                  </a:cubicBezTo>
                  <a:cubicBezTo>
                    <a:pt x="0" y="57"/>
                    <a:pt x="11" y="53"/>
                    <a:pt x="21" y="51"/>
                  </a:cubicBezTo>
                  <a:cubicBezTo>
                    <a:pt x="88" y="34"/>
                    <a:pt x="155" y="17"/>
                    <a:pt x="222" y="1"/>
                  </a:cubicBezTo>
                  <a:cubicBezTo>
                    <a:pt x="228" y="0"/>
                    <a:pt x="234" y="2"/>
                    <a:pt x="24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1">
              <a:extLst>
                <a:ext uri="{FF2B5EF4-FFF2-40B4-BE49-F238E27FC236}">
                  <a16:creationId xmlns:a16="http://schemas.microsoft.com/office/drawing/2014/main" id="{CDE48E1F-49B0-4DC1-B56A-52871089C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1565275"/>
              <a:ext cx="100013" cy="92075"/>
            </a:xfrm>
            <a:custGeom>
              <a:avLst/>
              <a:gdLst>
                <a:gd name="T0" fmla="*/ 228 w 244"/>
                <a:gd name="T1" fmla="*/ 0 h 111"/>
                <a:gd name="T2" fmla="*/ 224 w 244"/>
                <a:gd name="T3" fmla="*/ 37 h 111"/>
                <a:gd name="T4" fmla="*/ 29 w 244"/>
                <a:gd name="T5" fmla="*/ 107 h 111"/>
                <a:gd name="T6" fmla="*/ 14 w 244"/>
                <a:gd name="T7" fmla="*/ 109 h 111"/>
                <a:gd name="T8" fmla="*/ 2 w 244"/>
                <a:gd name="T9" fmla="*/ 95 h 111"/>
                <a:gd name="T10" fmla="*/ 5 w 244"/>
                <a:gd name="T11" fmla="*/ 81 h 111"/>
                <a:gd name="T12" fmla="*/ 19 w 244"/>
                <a:gd name="T13" fmla="*/ 74 h 111"/>
                <a:gd name="T14" fmla="*/ 228 w 244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111">
                  <a:moveTo>
                    <a:pt x="228" y="0"/>
                  </a:moveTo>
                  <a:cubicBezTo>
                    <a:pt x="239" y="17"/>
                    <a:pt x="244" y="30"/>
                    <a:pt x="224" y="37"/>
                  </a:cubicBezTo>
                  <a:cubicBezTo>
                    <a:pt x="159" y="61"/>
                    <a:pt x="94" y="84"/>
                    <a:pt x="29" y="107"/>
                  </a:cubicBezTo>
                  <a:cubicBezTo>
                    <a:pt x="25" y="109"/>
                    <a:pt x="18" y="111"/>
                    <a:pt x="14" y="109"/>
                  </a:cubicBezTo>
                  <a:cubicBezTo>
                    <a:pt x="9" y="106"/>
                    <a:pt x="4" y="101"/>
                    <a:pt x="2" y="95"/>
                  </a:cubicBezTo>
                  <a:cubicBezTo>
                    <a:pt x="0" y="92"/>
                    <a:pt x="2" y="85"/>
                    <a:pt x="5" y="81"/>
                  </a:cubicBezTo>
                  <a:cubicBezTo>
                    <a:pt x="8" y="78"/>
                    <a:pt x="14" y="75"/>
                    <a:pt x="19" y="74"/>
                  </a:cubicBezTo>
                  <a:cubicBezTo>
                    <a:pt x="87" y="49"/>
                    <a:pt x="156" y="25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2">
              <a:extLst>
                <a:ext uri="{FF2B5EF4-FFF2-40B4-BE49-F238E27FC236}">
                  <a16:creationId xmlns:a16="http://schemas.microsoft.com/office/drawing/2014/main" id="{E9EA0E3A-7B55-4821-B665-867168373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888" y="1001713"/>
              <a:ext cx="71438" cy="44450"/>
            </a:xfrm>
            <a:custGeom>
              <a:avLst/>
              <a:gdLst>
                <a:gd name="T0" fmla="*/ 172 w 172"/>
                <a:gd name="T1" fmla="*/ 45 h 54"/>
                <a:gd name="T2" fmla="*/ 157 w 172"/>
                <a:gd name="T3" fmla="*/ 53 h 54"/>
                <a:gd name="T4" fmla="*/ 0 w 172"/>
                <a:gd name="T5" fmla="*/ 16 h 54"/>
                <a:gd name="T6" fmla="*/ 16 w 172"/>
                <a:gd name="T7" fmla="*/ 0 h 54"/>
                <a:gd name="T8" fmla="*/ 171 w 172"/>
                <a:gd name="T9" fmla="*/ 33 h 54"/>
                <a:gd name="T10" fmla="*/ 172 w 172"/>
                <a:gd name="T1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54">
                  <a:moveTo>
                    <a:pt x="172" y="45"/>
                  </a:moveTo>
                  <a:cubicBezTo>
                    <a:pt x="167" y="48"/>
                    <a:pt x="161" y="54"/>
                    <a:pt x="157" y="53"/>
                  </a:cubicBezTo>
                  <a:cubicBezTo>
                    <a:pt x="105" y="45"/>
                    <a:pt x="54" y="35"/>
                    <a:pt x="0" y="16"/>
                  </a:cubicBezTo>
                  <a:cubicBezTo>
                    <a:pt x="8" y="8"/>
                    <a:pt x="12" y="0"/>
                    <a:pt x="16" y="0"/>
                  </a:cubicBezTo>
                  <a:cubicBezTo>
                    <a:pt x="69" y="3"/>
                    <a:pt x="120" y="19"/>
                    <a:pt x="171" y="33"/>
                  </a:cubicBezTo>
                  <a:cubicBezTo>
                    <a:pt x="172" y="37"/>
                    <a:pt x="172" y="41"/>
                    <a:pt x="172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3">
              <a:extLst>
                <a:ext uri="{FF2B5EF4-FFF2-40B4-BE49-F238E27FC236}">
                  <a16:creationId xmlns:a16="http://schemas.microsoft.com/office/drawing/2014/main" id="{2E4423BD-43C3-408C-A3A3-E7C395268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00" y="890588"/>
              <a:ext cx="71438" cy="44450"/>
            </a:xfrm>
            <a:custGeom>
              <a:avLst/>
              <a:gdLst>
                <a:gd name="T0" fmla="*/ 171 w 171"/>
                <a:gd name="T1" fmla="*/ 35 h 54"/>
                <a:gd name="T2" fmla="*/ 150 w 171"/>
                <a:gd name="T3" fmla="*/ 53 h 54"/>
                <a:gd name="T4" fmla="*/ 9 w 171"/>
                <a:gd name="T5" fmla="*/ 25 h 54"/>
                <a:gd name="T6" fmla="*/ 1 w 171"/>
                <a:gd name="T7" fmla="*/ 10 h 54"/>
                <a:gd name="T8" fmla="*/ 14 w 171"/>
                <a:gd name="T9" fmla="*/ 0 h 54"/>
                <a:gd name="T10" fmla="*/ 171 w 171"/>
                <a:gd name="T11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" h="54">
                  <a:moveTo>
                    <a:pt x="171" y="35"/>
                  </a:moveTo>
                  <a:cubicBezTo>
                    <a:pt x="160" y="45"/>
                    <a:pt x="154" y="54"/>
                    <a:pt x="150" y="53"/>
                  </a:cubicBezTo>
                  <a:cubicBezTo>
                    <a:pt x="103" y="45"/>
                    <a:pt x="56" y="35"/>
                    <a:pt x="9" y="25"/>
                  </a:cubicBezTo>
                  <a:cubicBezTo>
                    <a:pt x="5" y="24"/>
                    <a:pt x="0" y="15"/>
                    <a:pt x="1" y="10"/>
                  </a:cubicBezTo>
                  <a:cubicBezTo>
                    <a:pt x="1" y="6"/>
                    <a:pt x="10" y="0"/>
                    <a:pt x="14" y="0"/>
                  </a:cubicBezTo>
                  <a:cubicBezTo>
                    <a:pt x="64" y="10"/>
                    <a:pt x="115" y="17"/>
                    <a:pt x="17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4">
              <a:extLst>
                <a:ext uri="{FF2B5EF4-FFF2-40B4-BE49-F238E27FC236}">
                  <a16:creationId xmlns:a16="http://schemas.microsoft.com/office/drawing/2014/main" id="{6D125CAA-8086-4607-8EC4-E691CBEB2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942975"/>
              <a:ext cx="68263" cy="46038"/>
            </a:xfrm>
            <a:custGeom>
              <a:avLst/>
              <a:gdLst>
                <a:gd name="T0" fmla="*/ 167 w 167"/>
                <a:gd name="T1" fmla="*/ 46 h 56"/>
                <a:gd name="T2" fmla="*/ 149 w 167"/>
                <a:gd name="T3" fmla="*/ 55 h 56"/>
                <a:gd name="T4" fmla="*/ 10 w 167"/>
                <a:gd name="T5" fmla="*/ 25 h 56"/>
                <a:gd name="T6" fmla="*/ 0 w 167"/>
                <a:gd name="T7" fmla="*/ 11 h 56"/>
                <a:gd name="T8" fmla="*/ 14 w 167"/>
                <a:gd name="T9" fmla="*/ 1 h 56"/>
                <a:gd name="T10" fmla="*/ 153 w 167"/>
                <a:gd name="T11" fmla="*/ 31 h 56"/>
                <a:gd name="T12" fmla="*/ 167 w 167"/>
                <a:gd name="T13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6">
                  <a:moveTo>
                    <a:pt x="167" y="46"/>
                  </a:moveTo>
                  <a:cubicBezTo>
                    <a:pt x="159" y="50"/>
                    <a:pt x="153" y="56"/>
                    <a:pt x="149" y="55"/>
                  </a:cubicBezTo>
                  <a:cubicBezTo>
                    <a:pt x="102" y="46"/>
                    <a:pt x="56" y="36"/>
                    <a:pt x="10" y="25"/>
                  </a:cubicBezTo>
                  <a:cubicBezTo>
                    <a:pt x="5" y="24"/>
                    <a:pt x="0" y="15"/>
                    <a:pt x="0" y="11"/>
                  </a:cubicBezTo>
                  <a:cubicBezTo>
                    <a:pt x="1" y="7"/>
                    <a:pt x="10" y="0"/>
                    <a:pt x="14" y="1"/>
                  </a:cubicBezTo>
                  <a:cubicBezTo>
                    <a:pt x="61" y="10"/>
                    <a:pt x="107" y="20"/>
                    <a:pt x="153" y="31"/>
                  </a:cubicBezTo>
                  <a:cubicBezTo>
                    <a:pt x="158" y="32"/>
                    <a:pt x="161" y="39"/>
                    <a:pt x="16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5">
              <a:extLst>
                <a:ext uri="{FF2B5EF4-FFF2-40B4-BE49-F238E27FC236}">
                  <a16:creationId xmlns:a16="http://schemas.microsoft.com/office/drawing/2014/main" id="{128DDF03-060F-4DF4-AFA9-8067F61E9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713" y="835025"/>
              <a:ext cx="71438" cy="46038"/>
            </a:xfrm>
            <a:custGeom>
              <a:avLst/>
              <a:gdLst>
                <a:gd name="T0" fmla="*/ 8 w 175"/>
                <a:gd name="T1" fmla="*/ 0 h 57"/>
                <a:gd name="T2" fmla="*/ 175 w 175"/>
                <a:gd name="T3" fmla="*/ 41 h 57"/>
                <a:gd name="T4" fmla="*/ 151 w 175"/>
                <a:gd name="T5" fmla="*/ 56 h 57"/>
                <a:gd name="T6" fmla="*/ 14 w 175"/>
                <a:gd name="T7" fmla="*/ 27 h 57"/>
                <a:gd name="T8" fmla="*/ 0 w 175"/>
                <a:gd name="T9" fmla="*/ 10 h 57"/>
                <a:gd name="T10" fmla="*/ 8 w 175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57">
                  <a:moveTo>
                    <a:pt x="8" y="0"/>
                  </a:moveTo>
                  <a:cubicBezTo>
                    <a:pt x="61" y="10"/>
                    <a:pt x="115" y="19"/>
                    <a:pt x="175" y="41"/>
                  </a:cubicBezTo>
                  <a:cubicBezTo>
                    <a:pt x="162" y="50"/>
                    <a:pt x="155" y="57"/>
                    <a:pt x="151" y="56"/>
                  </a:cubicBezTo>
                  <a:cubicBezTo>
                    <a:pt x="105" y="47"/>
                    <a:pt x="60" y="38"/>
                    <a:pt x="14" y="27"/>
                  </a:cubicBezTo>
                  <a:cubicBezTo>
                    <a:pt x="8" y="25"/>
                    <a:pt x="5" y="16"/>
                    <a:pt x="0" y="10"/>
                  </a:cubicBezTo>
                  <a:cubicBezTo>
                    <a:pt x="3" y="7"/>
                    <a:pt x="5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6">
              <a:extLst>
                <a:ext uri="{FF2B5EF4-FFF2-40B4-BE49-F238E27FC236}">
                  <a16:creationId xmlns:a16="http://schemas.microsoft.com/office/drawing/2014/main" id="{90F20F5F-5F30-40DF-8B12-510DA71CE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760413"/>
              <a:ext cx="65088" cy="60325"/>
            </a:xfrm>
            <a:custGeom>
              <a:avLst/>
              <a:gdLst>
                <a:gd name="T0" fmla="*/ 160 w 160"/>
                <a:gd name="T1" fmla="*/ 56 h 74"/>
                <a:gd name="T2" fmla="*/ 135 w 160"/>
                <a:gd name="T3" fmla="*/ 70 h 74"/>
                <a:gd name="T4" fmla="*/ 15 w 160"/>
                <a:gd name="T5" fmla="*/ 28 h 74"/>
                <a:gd name="T6" fmla="*/ 8 w 160"/>
                <a:gd name="T7" fmla="*/ 25 h 74"/>
                <a:gd name="T8" fmla="*/ 0 w 160"/>
                <a:gd name="T9" fmla="*/ 9 h 74"/>
                <a:gd name="T10" fmla="*/ 19 w 160"/>
                <a:gd name="T11" fmla="*/ 2 h 74"/>
                <a:gd name="T12" fmla="*/ 74 w 160"/>
                <a:gd name="T13" fmla="*/ 22 h 74"/>
                <a:gd name="T14" fmla="*/ 138 w 160"/>
                <a:gd name="T15" fmla="*/ 43 h 74"/>
                <a:gd name="T16" fmla="*/ 160 w 160"/>
                <a:gd name="T17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74">
                  <a:moveTo>
                    <a:pt x="160" y="56"/>
                  </a:moveTo>
                  <a:cubicBezTo>
                    <a:pt x="156" y="74"/>
                    <a:pt x="145" y="74"/>
                    <a:pt x="135" y="70"/>
                  </a:cubicBezTo>
                  <a:cubicBezTo>
                    <a:pt x="95" y="57"/>
                    <a:pt x="55" y="43"/>
                    <a:pt x="15" y="28"/>
                  </a:cubicBezTo>
                  <a:cubicBezTo>
                    <a:pt x="13" y="28"/>
                    <a:pt x="9" y="27"/>
                    <a:pt x="8" y="25"/>
                  </a:cubicBezTo>
                  <a:cubicBezTo>
                    <a:pt x="5" y="20"/>
                    <a:pt x="2" y="14"/>
                    <a:pt x="0" y="9"/>
                  </a:cubicBezTo>
                  <a:cubicBezTo>
                    <a:pt x="6" y="6"/>
                    <a:pt x="13" y="0"/>
                    <a:pt x="19" y="2"/>
                  </a:cubicBezTo>
                  <a:cubicBezTo>
                    <a:pt x="38" y="7"/>
                    <a:pt x="56" y="16"/>
                    <a:pt x="74" y="22"/>
                  </a:cubicBezTo>
                  <a:cubicBezTo>
                    <a:pt x="96" y="30"/>
                    <a:pt x="117" y="36"/>
                    <a:pt x="138" y="43"/>
                  </a:cubicBezTo>
                  <a:cubicBezTo>
                    <a:pt x="146" y="46"/>
                    <a:pt x="153" y="52"/>
                    <a:pt x="1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7">
              <a:extLst>
                <a:ext uri="{FF2B5EF4-FFF2-40B4-BE49-F238E27FC236}">
                  <a16:creationId xmlns:a16="http://schemas.microsoft.com/office/drawing/2014/main" id="{3698BF77-C4B8-4CA1-BBD2-7066B52F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00" y="1408113"/>
              <a:ext cx="42863" cy="109538"/>
            </a:xfrm>
            <a:custGeom>
              <a:avLst/>
              <a:gdLst>
                <a:gd name="T0" fmla="*/ 0 w 103"/>
                <a:gd name="T1" fmla="*/ 133 h 133"/>
                <a:gd name="T2" fmla="*/ 13 w 103"/>
                <a:gd name="T3" fmla="*/ 109 h 133"/>
                <a:gd name="T4" fmla="*/ 78 w 103"/>
                <a:gd name="T5" fmla="*/ 11 h 133"/>
                <a:gd name="T6" fmla="*/ 95 w 103"/>
                <a:gd name="T7" fmla="*/ 0 h 133"/>
                <a:gd name="T8" fmla="*/ 103 w 103"/>
                <a:gd name="T9" fmla="*/ 20 h 133"/>
                <a:gd name="T10" fmla="*/ 0 w 103"/>
                <a:gd name="T1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5" y="125"/>
                    <a:pt x="7" y="115"/>
                    <a:pt x="13" y="109"/>
                  </a:cubicBezTo>
                  <a:cubicBezTo>
                    <a:pt x="42" y="81"/>
                    <a:pt x="68" y="52"/>
                    <a:pt x="78" y="11"/>
                  </a:cubicBezTo>
                  <a:cubicBezTo>
                    <a:pt x="79" y="6"/>
                    <a:pt x="89" y="3"/>
                    <a:pt x="95" y="0"/>
                  </a:cubicBezTo>
                  <a:cubicBezTo>
                    <a:pt x="98" y="6"/>
                    <a:pt x="103" y="13"/>
                    <a:pt x="103" y="20"/>
                  </a:cubicBezTo>
                  <a:cubicBezTo>
                    <a:pt x="100" y="60"/>
                    <a:pt x="49" y="123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18">
              <a:extLst>
                <a:ext uri="{FF2B5EF4-FFF2-40B4-BE49-F238E27FC236}">
                  <a16:creationId xmlns:a16="http://schemas.microsoft.com/office/drawing/2014/main" id="{0B218B50-31E9-40C4-B27D-48B7BC23C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1058863"/>
              <a:ext cx="68263" cy="50800"/>
            </a:xfrm>
            <a:custGeom>
              <a:avLst/>
              <a:gdLst>
                <a:gd name="T0" fmla="*/ 0 w 168"/>
                <a:gd name="T1" fmla="*/ 8 h 61"/>
                <a:gd name="T2" fmla="*/ 30 w 168"/>
                <a:gd name="T3" fmla="*/ 2 h 61"/>
                <a:gd name="T4" fmla="*/ 152 w 168"/>
                <a:gd name="T5" fmla="*/ 34 h 61"/>
                <a:gd name="T6" fmla="*/ 168 w 168"/>
                <a:gd name="T7" fmla="*/ 53 h 61"/>
                <a:gd name="T8" fmla="*/ 148 w 168"/>
                <a:gd name="T9" fmla="*/ 60 h 61"/>
                <a:gd name="T10" fmla="*/ 14 w 168"/>
                <a:gd name="T11" fmla="*/ 24 h 61"/>
                <a:gd name="T12" fmla="*/ 0 w 168"/>
                <a:gd name="T13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61">
                  <a:moveTo>
                    <a:pt x="0" y="8"/>
                  </a:moveTo>
                  <a:cubicBezTo>
                    <a:pt x="14" y="5"/>
                    <a:pt x="23" y="0"/>
                    <a:pt x="30" y="2"/>
                  </a:cubicBezTo>
                  <a:cubicBezTo>
                    <a:pt x="71" y="12"/>
                    <a:pt x="112" y="22"/>
                    <a:pt x="152" y="34"/>
                  </a:cubicBezTo>
                  <a:cubicBezTo>
                    <a:pt x="159" y="36"/>
                    <a:pt x="163" y="46"/>
                    <a:pt x="168" y="53"/>
                  </a:cubicBezTo>
                  <a:cubicBezTo>
                    <a:pt x="161" y="55"/>
                    <a:pt x="154" y="61"/>
                    <a:pt x="148" y="60"/>
                  </a:cubicBezTo>
                  <a:cubicBezTo>
                    <a:pt x="103" y="49"/>
                    <a:pt x="59" y="36"/>
                    <a:pt x="14" y="24"/>
                  </a:cubicBezTo>
                  <a:cubicBezTo>
                    <a:pt x="11" y="23"/>
                    <a:pt x="9" y="1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9">
              <a:extLst>
                <a:ext uri="{FF2B5EF4-FFF2-40B4-BE49-F238E27FC236}">
                  <a16:creationId xmlns:a16="http://schemas.microsoft.com/office/drawing/2014/main" id="{00BE6978-6634-4546-8E13-5CB53A7A5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3063" y="1130300"/>
              <a:ext cx="66675" cy="58738"/>
            </a:xfrm>
            <a:custGeom>
              <a:avLst/>
              <a:gdLst>
                <a:gd name="T0" fmla="*/ 5 w 161"/>
                <a:gd name="T1" fmla="*/ 0 h 72"/>
                <a:gd name="T2" fmla="*/ 161 w 161"/>
                <a:gd name="T3" fmla="*/ 51 h 72"/>
                <a:gd name="T4" fmla="*/ 139 w 161"/>
                <a:gd name="T5" fmla="*/ 69 h 72"/>
                <a:gd name="T6" fmla="*/ 15 w 161"/>
                <a:gd name="T7" fmla="*/ 26 h 72"/>
                <a:gd name="T8" fmla="*/ 0 w 161"/>
                <a:gd name="T9" fmla="*/ 9 h 72"/>
                <a:gd name="T10" fmla="*/ 5 w 161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72">
                  <a:moveTo>
                    <a:pt x="5" y="0"/>
                  </a:moveTo>
                  <a:cubicBezTo>
                    <a:pt x="60" y="9"/>
                    <a:pt x="111" y="29"/>
                    <a:pt x="161" y="51"/>
                  </a:cubicBezTo>
                  <a:cubicBezTo>
                    <a:pt x="161" y="71"/>
                    <a:pt x="150" y="72"/>
                    <a:pt x="139" y="69"/>
                  </a:cubicBezTo>
                  <a:cubicBezTo>
                    <a:pt x="98" y="55"/>
                    <a:pt x="56" y="41"/>
                    <a:pt x="15" y="26"/>
                  </a:cubicBezTo>
                  <a:cubicBezTo>
                    <a:pt x="9" y="24"/>
                    <a:pt x="5" y="15"/>
                    <a:pt x="0" y="9"/>
                  </a:cubicBezTo>
                  <a:cubicBezTo>
                    <a:pt x="2" y="6"/>
                    <a:pt x="3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0">
              <a:extLst>
                <a:ext uri="{FF2B5EF4-FFF2-40B4-BE49-F238E27FC236}">
                  <a16:creationId xmlns:a16="http://schemas.microsoft.com/office/drawing/2014/main" id="{71271E2D-BF88-4402-8DC8-8DA21DB7A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1225550"/>
              <a:ext cx="63500" cy="79375"/>
            </a:xfrm>
            <a:custGeom>
              <a:avLst/>
              <a:gdLst>
                <a:gd name="T0" fmla="*/ 0 w 153"/>
                <a:gd name="T1" fmla="*/ 12 h 97"/>
                <a:gd name="T2" fmla="*/ 28 w 153"/>
                <a:gd name="T3" fmla="*/ 2 h 97"/>
                <a:gd name="T4" fmla="*/ 149 w 153"/>
                <a:gd name="T5" fmla="*/ 75 h 97"/>
                <a:gd name="T6" fmla="*/ 153 w 153"/>
                <a:gd name="T7" fmla="*/ 95 h 97"/>
                <a:gd name="T8" fmla="*/ 135 w 153"/>
                <a:gd name="T9" fmla="*/ 96 h 97"/>
                <a:gd name="T10" fmla="*/ 125 w 153"/>
                <a:gd name="T11" fmla="*/ 90 h 97"/>
                <a:gd name="T12" fmla="*/ 0 w 153"/>
                <a:gd name="T13" fmla="*/ 1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97">
                  <a:moveTo>
                    <a:pt x="0" y="12"/>
                  </a:moveTo>
                  <a:cubicBezTo>
                    <a:pt x="15" y="6"/>
                    <a:pt x="24" y="0"/>
                    <a:pt x="28" y="2"/>
                  </a:cubicBezTo>
                  <a:cubicBezTo>
                    <a:pt x="69" y="25"/>
                    <a:pt x="109" y="50"/>
                    <a:pt x="149" y="75"/>
                  </a:cubicBezTo>
                  <a:cubicBezTo>
                    <a:pt x="153" y="78"/>
                    <a:pt x="152" y="88"/>
                    <a:pt x="153" y="95"/>
                  </a:cubicBezTo>
                  <a:cubicBezTo>
                    <a:pt x="147" y="96"/>
                    <a:pt x="141" y="97"/>
                    <a:pt x="135" y="96"/>
                  </a:cubicBezTo>
                  <a:cubicBezTo>
                    <a:pt x="132" y="96"/>
                    <a:pt x="129" y="92"/>
                    <a:pt x="125" y="90"/>
                  </a:cubicBezTo>
                  <a:cubicBezTo>
                    <a:pt x="87" y="66"/>
                    <a:pt x="48" y="41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1">
              <a:extLst>
                <a:ext uri="{FF2B5EF4-FFF2-40B4-BE49-F238E27FC236}">
                  <a16:creationId xmlns:a16="http://schemas.microsoft.com/office/drawing/2014/main" id="{A6BE3D59-AC66-43BA-A734-4C8D55739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013" y="354013"/>
              <a:ext cx="38100" cy="28575"/>
            </a:xfrm>
            <a:custGeom>
              <a:avLst/>
              <a:gdLst>
                <a:gd name="T0" fmla="*/ 0 w 94"/>
                <a:gd name="T1" fmla="*/ 17 h 35"/>
                <a:gd name="T2" fmla="*/ 87 w 94"/>
                <a:gd name="T3" fmla="*/ 4 h 35"/>
                <a:gd name="T4" fmla="*/ 94 w 94"/>
                <a:gd name="T5" fmla="*/ 18 h 35"/>
                <a:gd name="T6" fmla="*/ 16 w 94"/>
                <a:gd name="T7" fmla="*/ 34 h 35"/>
                <a:gd name="T8" fmla="*/ 0 w 94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5">
                  <a:moveTo>
                    <a:pt x="0" y="17"/>
                  </a:moveTo>
                  <a:cubicBezTo>
                    <a:pt x="33" y="4"/>
                    <a:pt x="60" y="0"/>
                    <a:pt x="87" y="4"/>
                  </a:cubicBezTo>
                  <a:cubicBezTo>
                    <a:pt x="90" y="5"/>
                    <a:pt x="91" y="13"/>
                    <a:pt x="94" y="18"/>
                  </a:cubicBezTo>
                  <a:cubicBezTo>
                    <a:pt x="69" y="35"/>
                    <a:pt x="42" y="33"/>
                    <a:pt x="16" y="34"/>
                  </a:cubicBezTo>
                  <a:cubicBezTo>
                    <a:pt x="13" y="35"/>
                    <a:pt x="8" y="27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2">
              <a:extLst>
                <a:ext uri="{FF2B5EF4-FFF2-40B4-BE49-F238E27FC236}">
                  <a16:creationId xmlns:a16="http://schemas.microsoft.com/office/drawing/2014/main" id="{F016317D-CA6A-4780-A1BC-3A99A663B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5" y="242888"/>
              <a:ext cx="38100" cy="31750"/>
            </a:xfrm>
            <a:custGeom>
              <a:avLst/>
              <a:gdLst>
                <a:gd name="T0" fmla="*/ 85 w 92"/>
                <a:gd name="T1" fmla="*/ 0 h 39"/>
                <a:gd name="T2" fmla="*/ 61 w 92"/>
                <a:gd name="T3" fmla="*/ 31 h 39"/>
                <a:gd name="T4" fmla="*/ 0 w 92"/>
                <a:gd name="T5" fmla="*/ 13 h 39"/>
                <a:gd name="T6" fmla="*/ 85 w 92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9">
                  <a:moveTo>
                    <a:pt x="85" y="0"/>
                  </a:moveTo>
                  <a:cubicBezTo>
                    <a:pt x="92" y="29"/>
                    <a:pt x="75" y="29"/>
                    <a:pt x="61" y="31"/>
                  </a:cubicBezTo>
                  <a:cubicBezTo>
                    <a:pt x="13" y="39"/>
                    <a:pt x="13" y="39"/>
                    <a:pt x="0" y="13"/>
                  </a:cubicBezTo>
                  <a:cubicBezTo>
                    <a:pt x="29" y="9"/>
                    <a:pt x="55" y="5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3">
              <a:extLst>
                <a:ext uri="{FF2B5EF4-FFF2-40B4-BE49-F238E27FC236}">
                  <a16:creationId xmlns:a16="http://schemas.microsoft.com/office/drawing/2014/main" id="{4A7B8A27-88BB-41DF-88F4-3E7E349C5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513" y="376238"/>
              <a:ext cx="36513" cy="26988"/>
            </a:xfrm>
            <a:custGeom>
              <a:avLst/>
              <a:gdLst>
                <a:gd name="T0" fmla="*/ 0 w 90"/>
                <a:gd name="T1" fmla="*/ 13 h 34"/>
                <a:gd name="T2" fmla="*/ 77 w 90"/>
                <a:gd name="T3" fmla="*/ 1 h 34"/>
                <a:gd name="T4" fmla="*/ 89 w 90"/>
                <a:gd name="T5" fmla="*/ 9 h 34"/>
                <a:gd name="T6" fmla="*/ 84 w 90"/>
                <a:gd name="T7" fmla="*/ 22 h 34"/>
                <a:gd name="T8" fmla="*/ 11 w 90"/>
                <a:gd name="T9" fmla="*/ 34 h 34"/>
                <a:gd name="T10" fmla="*/ 0 w 90"/>
                <a:gd name="T11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4">
                  <a:moveTo>
                    <a:pt x="0" y="13"/>
                  </a:moveTo>
                  <a:cubicBezTo>
                    <a:pt x="29" y="8"/>
                    <a:pt x="53" y="4"/>
                    <a:pt x="77" y="1"/>
                  </a:cubicBezTo>
                  <a:cubicBezTo>
                    <a:pt x="81" y="0"/>
                    <a:pt x="87" y="5"/>
                    <a:pt x="89" y="9"/>
                  </a:cubicBezTo>
                  <a:cubicBezTo>
                    <a:pt x="90" y="12"/>
                    <a:pt x="87" y="21"/>
                    <a:pt x="84" y="22"/>
                  </a:cubicBezTo>
                  <a:cubicBezTo>
                    <a:pt x="60" y="26"/>
                    <a:pt x="36" y="31"/>
                    <a:pt x="11" y="34"/>
                  </a:cubicBezTo>
                  <a:cubicBezTo>
                    <a:pt x="9" y="34"/>
                    <a:pt x="6" y="24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FAEAAECE-E43B-4DEB-A714-FD15024B5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393700"/>
              <a:ext cx="38100" cy="34925"/>
            </a:xfrm>
            <a:custGeom>
              <a:avLst/>
              <a:gdLst>
                <a:gd name="T0" fmla="*/ 96 w 96"/>
                <a:gd name="T1" fmla="*/ 20 h 44"/>
                <a:gd name="T2" fmla="*/ 0 w 96"/>
                <a:gd name="T3" fmla="*/ 38 h 44"/>
                <a:gd name="T4" fmla="*/ 96 w 96"/>
                <a:gd name="T5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44">
                  <a:moveTo>
                    <a:pt x="96" y="20"/>
                  </a:moveTo>
                  <a:cubicBezTo>
                    <a:pt x="61" y="38"/>
                    <a:pt x="33" y="44"/>
                    <a:pt x="0" y="38"/>
                  </a:cubicBezTo>
                  <a:cubicBezTo>
                    <a:pt x="15" y="9"/>
                    <a:pt x="58" y="0"/>
                    <a:pt x="9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52851D8B-5297-49B4-A9A2-B825AC80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419100"/>
              <a:ext cx="34925" cy="33338"/>
            </a:xfrm>
            <a:custGeom>
              <a:avLst/>
              <a:gdLst>
                <a:gd name="T0" fmla="*/ 84 w 84"/>
                <a:gd name="T1" fmla="*/ 8 h 41"/>
                <a:gd name="T2" fmla="*/ 82 w 84"/>
                <a:gd name="T3" fmla="*/ 23 h 41"/>
                <a:gd name="T4" fmla="*/ 10 w 84"/>
                <a:gd name="T5" fmla="*/ 41 h 41"/>
                <a:gd name="T6" fmla="*/ 0 w 84"/>
                <a:gd name="T7" fmla="*/ 31 h 41"/>
                <a:gd name="T8" fmla="*/ 6 w 84"/>
                <a:gd name="T9" fmla="*/ 18 h 41"/>
                <a:gd name="T10" fmla="*/ 84 w 84"/>
                <a:gd name="T11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41">
                  <a:moveTo>
                    <a:pt x="84" y="8"/>
                  </a:moveTo>
                  <a:cubicBezTo>
                    <a:pt x="83" y="14"/>
                    <a:pt x="84" y="23"/>
                    <a:pt x="82" y="23"/>
                  </a:cubicBezTo>
                  <a:cubicBezTo>
                    <a:pt x="58" y="30"/>
                    <a:pt x="34" y="36"/>
                    <a:pt x="10" y="41"/>
                  </a:cubicBezTo>
                  <a:cubicBezTo>
                    <a:pt x="7" y="41"/>
                    <a:pt x="1" y="35"/>
                    <a:pt x="0" y="31"/>
                  </a:cubicBezTo>
                  <a:cubicBezTo>
                    <a:pt x="0" y="27"/>
                    <a:pt x="3" y="19"/>
                    <a:pt x="6" y="18"/>
                  </a:cubicBezTo>
                  <a:cubicBezTo>
                    <a:pt x="31" y="11"/>
                    <a:pt x="56" y="0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50D7990F-8C08-47C0-B72B-0B2C552F1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425" y="447675"/>
              <a:ext cx="36513" cy="41275"/>
            </a:xfrm>
            <a:custGeom>
              <a:avLst/>
              <a:gdLst>
                <a:gd name="T0" fmla="*/ 0 w 89"/>
                <a:gd name="T1" fmla="*/ 27 h 49"/>
                <a:gd name="T2" fmla="*/ 82 w 89"/>
                <a:gd name="T3" fmla="*/ 3 h 49"/>
                <a:gd name="T4" fmla="*/ 66 w 89"/>
                <a:gd name="T5" fmla="*/ 29 h 49"/>
                <a:gd name="T6" fmla="*/ 0 w 89"/>
                <a:gd name="T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49">
                  <a:moveTo>
                    <a:pt x="0" y="27"/>
                  </a:moveTo>
                  <a:cubicBezTo>
                    <a:pt x="26" y="9"/>
                    <a:pt x="53" y="0"/>
                    <a:pt x="82" y="3"/>
                  </a:cubicBezTo>
                  <a:cubicBezTo>
                    <a:pt x="89" y="22"/>
                    <a:pt x="78" y="27"/>
                    <a:pt x="66" y="29"/>
                  </a:cubicBezTo>
                  <a:cubicBezTo>
                    <a:pt x="44" y="33"/>
                    <a:pt x="21" y="49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7">
              <a:extLst>
                <a:ext uri="{FF2B5EF4-FFF2-40B4-BE49-F238E27FC236}">
                  <a16:creationId xmlns:a16="http://schemas.microsoft.com/office/drawing/2014/main" id="{CE249E05-B187-42C5-AAB0-832328791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563" y="182563"/>
              <a:ext cx="34925" cy="31750"/>
            </a:xfrm>
            <a:custGeom>
              <a:avLst/>
              <a:gdLst>
                <a:gd name="T0" fmla="*/ 85 w 85"/>
                <a:gd name="T1" fmla="*/ 22 h 38"/>
                <a:gd name="T2" fmla="*/ 4 w 85"/>
                <a:gd name="T3" fmla="*/ 37 h 38"/>
                <a:gd name="T4" fmla="*/ 0 w 85"/>
                <a:gd name="T5" fmla="*/ 19 h 38"/>
                <a:gd name="T6" fmla="*/ 53 w 85"/>
                <a:gd name="T7" fmla="*/ 6 h 38"/>
                <a:gd name="T8" fmla="*/ 85 w 85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8">
                  <a:moveTo>
                    <a:pt x="85" y="22"/>
                  </a:moveTo>
                  <a:cubicBezTo>
                    <a:pt x="60" y="37"/>
                    <a:pt x="32" y="38"/>
                    <a:pt x="4" y="37"/>
                  </a:cubicBezTo>
                  <a:cubicBezTo>
                    <a:pt x="3" y="37"/>
                    <a:pt x="0" y="19"/>
                    <a:pt x="0" y="19"/>
                  </a:cubicBezTo>
                  <a:cubicBezTo>
                    <a:pt x="18" y="14"/>
                    <a:pt x="35" y="9"/>
                    <a:pt x="53" y="6"/>
                  </a:cubicBezTo>
                  <a:cubicBezTo>
                    <a:pt x="64" y="4"/>
                    <a:pt x="78" y="0"/>
                    <a:pt x="8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8">
              <a:extLst>
                <a:ext uri="{FF2B5EF4-FFF2-40B4-BE49-F238E27FC236}">
                  <a16:creationId xmlns:a16="http://schemas.microsoft.com/office/drawing/2014/main" id="{DDF00BDF-30C9-433B-AD90-B5857F7E8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5475" y="165100"/>
              <a:ext cx="38100" cy="31750"/>
            </a:xfrm>
            <a:custGeom>
              <a:avLst/>
              <a:gdLst>
                <a:gd name="T0" fmla="*/ 90 w 90"/>
                <a:gd name="T1" fmla="*/ 12 h 38"/>
                <a:gd name="T2" fmla="*/ 0 w 90"/>
                <a:gd name="T3" fmla="*/ 19 h 38"/>
                <a:gd name="T4" fmla="*/ 78 w 90"/>
                <a:gd name="T5" fmla="*/ 0 h 38"/>
                <a:gd name="T6" fmla="*/ 90 w 90"/>
                <a:gd name="T7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8">
                  <a:moveTo>
                    <a:pt x="90" y="12"/>
                  </a:moveTo>
                  <a:cubicBezTo>
                    <a:pt x="53" y="36"/>
                    <a:pt x="21" y="38"/>
                    <a:pt x="0" y="19"/>
                  </a:cubicBezTo>
                  <a:cubicBezTo>
                    <a:pt x="24" y="0"/>
                    <a:pt x="51" y="2"/>
                    <a:pt x="78" y="0"/>
                  </a:cubicBezTo>
                  <a:cubicBezTo>
                    <a:pt x="81" y="0"/>
                    <a:pt x="86" y="8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9">
              <a:extLst>
                <a:ext uri="{FF2B5EF4-FFF2-40B4-BE49-F238E27FC236}">
                  <a16:creationId xmlns:a16="http://schemas.microsoft.com/office/drawing/2014/main" id="{5522D37A-8116-49B4-A1B5-DA6C72D0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8" y="207963"/>
              <a:ext cx="36513" cy="25400"/>
            </a:xfrm>
            <a:custGeom>
              <a:avLst/>
              <a:gdLst>
                <a:gd name="T0" fmla="*/ 87 w 87"/>
                <a:gd name="T1" fmla="*/ 16 h 32"/>
                <a:gd name="T2" fmla="*/ 62 w 87"/>
                <a:gd name="T3" fmla="*/ 27 h 32"/>
                <a:gd name="T4" fmla="*/ 7 w 87"/>
                <a:gd name="T5" fmla="*/ 32 h 32"/>
                <a:gd name="T6" fmla="*/ 1 w 87"/>
                <a:gd name="T7" fmla="*/ 24 h 32"/>
                <a:gd name="T8" fmla="*/ 6 w 87"/>
                <a:gd name="T9" fmla="*/ 11 h 32"/>
                <a:gd name="T10" fmla="*/ 87 w 87"/>
                <a:gd name="T1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2">
                  <a:moveTo>
                    <a:pt x="87" y="16"/>
                  </a:moveTo>
                  <a:cubicBezTo>
                    <a:pt x="79" y="20"/>
                    <a:pt x="71" y="25"/>
                    <a:pt x="62" y="27"/>
                  </a:cubicBezTo>
                  <a:cubicBezTo>
                    <a:pt x="44" y="30"/>
                    <a:pt x="25" y="31"/>
                    <a:pt x="7" y="32"/>
                  </a:cubicBezTo>
                  <a:cubicBezTo>
                    <a:pt x="5" y="32"/>
                    <a:pt x="0" y="27"/>
                    <a:pt x="1" y="24"/>
                  </a:cubicBezTo>
                  <a:cubicBezTo>
                    <a:pt x="1" y="19"/>
                    <a:pt x="3" y="13"/>
                    <a:pt x="6" y="11"/>
                  </a:cubicBezTo>
                  <a:cubicBezTo>
                    <a:pt x="17" y="2"/>
                    <a:pt x="67" y="0"/>
                    <a:pt x="8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0">
              <a:extLst>
                <a:ext uri="{FF2B5EF4-FFF2-40B4-BE49-F238E27FC236}">
                  <a16:creationId xmlns:a16="http://schemas.microsoft.com/office/drawing/2014/main" id="{C0A34A80-9120-49CD-B6D3-227FACB9F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0038" y="263525"/>
              <a:ext cx="38100" cy="26988"/>
            </a:xfrm>
            <a:custGeom>
              <a:avLst/>
              <a:gdLst>
                <a:gd name="T0" fmla="*/ 95 w 95"/>
                <a:gd name="T1" fmla="*/ 15 h 32"/>
                <a:gd name="T2" fmla="*/ 9 w 95"/>
                <a:gd name="T3" fmla="*/ 30 h 32"/>
                <a:gd name="T4" fmla="*/ 20 w 95"/>
                <a:gd name="T5" fmla="*/ 6 h 32"/>
                <a:gd name="T6" fmla="*/ 82 w 95"/>
                <a:gd name="T7" fmla="*/ 1 h 32"/>
                <a:gd name="T8" fmla="*/ 95 w 95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2">
                  <a:moveTo>
                    <a:pt x="95" y="15"/>
                  </a:moveTo>
                  <a:cubicBezTo>
                    <a:pt x="64" y="32"/>
                    <a:pt x="36" y="32"/>
                    <a:pt x="9" y="30"/>
                  </a:cubicBezTo>
                  <a:cubicBezTo>
                    <a:pt x="0" y="14"/>
                    <a:pt x="9" y="8"/>
                    <a:pt x="20" y="6"/>
                  </a:cubicBezTo>
                  <a:cubicBezTo>
                    <a:pt x="41" y="3"/>
                    <a:pt x="62" y="1"/>
                    <a:pt x="82" y="1"/>
                  </a:cubicBezTo>
                  <a:cubicBezTo>
                    <a:pt x="85" y="0"/>
                    <a:pt x="89" y="7"/>
                    <a:pt x="9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1">
              <a:extLst>
                <a:ext uri="{FF2B5EF4-FFF2-40B4-BE49-F238E27FC236}">
                  <a16:creationId xmlns:a16="http://schemas.microsoft.com/office/drawing/2014/main" id="{E6C9CAF6-B720-41E0-8D22-09D44E7F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950" y="280988"/>
              <a:ext cx="36513" cy="31750"/>
            </a:xfrm>
            <a:custGeom>
              <a:avLst/>
              <a:gdLst>
                <a:gd name="T0" fmla="*/ 0 w 90"/>
                <a:gd name="T1" fmla="*/ 28 h 39"/>
                <a:gd name="T2" fmla="*/ 16 w 90"/>
                <a:gd name="T3" fmla="*/ 9 h 39"/>
                <a:gd name="T4" fmla="*/ 75 w 90"/>
                <a:gd name="T5" fmla="*/ 0 h 39"/>
                <a:gd name="T6" fmla="*/ 89 w 90"/>
                <a:gd name="T7" fmla="*/ 10 h 39"/>
                <a:gd name="T8" fmla="*/ 81 w 90"/>
                <a:gd name="T9" fmla="*/ 24 h 39"/>
                <a:gd name="T10" fmla="*/ 0 w 90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8" y="19"/>
                    <a:pt x="11" y="10"/>
                    <a:pt x="16" y="9"/>
                  </a:cubicBezTo>
                  <a:cubicBezTo>
                    <a:pt x="36" y="5"/>
                    <a:pt x="55" y="2"/>
                    <a:pt x="75" y="0"/>
                  </a:cubicBezTo>
                  <a:cubicBezTo>
                    <a:pt x="80" y="0"/>
                    <a:pt x="88" y="5"/>
                    <a:pt x="89" y="10"/>
                  </a:cubicBezTo>
                  <a:cubicBezTo>
                    <a:pt x="90" y="14"/>
                    <a:pt x="85" y="23"/>
                    <a:pt x="81" y="24"/>
                  </a:cubicBezTo>
                  <a:cubicBezTo>
                    <a:pt x="56" y="30"/>
                    <a:pt x="31" y="39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2">
              <a:extLst>
                <a:ext uri="{FF2B5EF4-FFF2-40B4-BE49-F238E27FC236}">
                  <a16:creationId xmlns:a16="http://schemas.microsoft.com/office/drawing/2014/main" id="{D21DB0E7-AB19-4EAA-B7EE-E39AA0DA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50" y="292100"/>
              <a:ext cx="36513" cy="33338"/>
            </a:xfrm>
            <a:custGeom>
              <a:avLst/>
              <a:gdLst>
                <a:gd name="T0" fmla="*/ 90 w 90"/>
                <a:gd name="T1" fmla="*/ 26 h 41"/>
                <a:gd name="T2" fmla="*/ 9 w 90"/>
                <a:gd name="T3" fmla="*/ 41 h 41"/>
                <a:gd name="T4" fmla="*/ 1 w 90"/>
                <a:gd name="T5" fmla="*/ 29 h 41"/>
                <a:gd name="T6" fmla="*/ 6 w 90"/>
                <a:gd name="T7" fmla="*/ 20 h 41"/>
                <a:gd name="T8" fmla="*/ 85 w 90"/>
                <a:gd name="T9" fmla="*/ 14 h 41"/>
                <a:gd name="T10" fmla="*/ 90 w 90"/>
                <a:gd name="T11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41">
                  <a:moveTo>
                    <a:pt x="90" y="26"/>
                  </a:moveTo>
                  <a:cubicBezTo>
                    <a:pt x="65" y="40"/>
                    <a:pt x="37" y="41"/>
                    <a:pt x="9" y="41"/>
                  </a:cubicBezTo>
                  <a:cubicBezTo>
                    <a:pt x="6" y="41"/>
                    <a:pt x="2" y="34"/>
                    <a:pt x="1" y="29"/>
                  </a:cubicBezTo>
                  <a:cubicBezTo>
                    <a:pt x="0" y="27"/>
                    <a:pt x="3" y="20"/>
                    <a:pt x="6" y="20"/>
                  </a:cubicBezTo>
                  <a:cubicBezTo>
                    <a:pt x="32" y="15"/>
                    <a:pt x="57" y="0"/>
                    <a:pt x="85" y="14"/>
                  </a:cubicBezTo>
                  <a:cubicBezTo>
                    <a:pt x="87" y="15"/>
                    <a:pt x="87" y="19"/>
                    <a:pt x="9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3">
              <a:extLst>
                <a:ext uri="{FF2B5EF4-FFF2-40B4-BE49-F238E27FC236}">
                  <a16:creationId xmlns:a16="http://schemas.microsoft.com/office/drawing/2014/main" id="{7D72A775-BFCA-4238-B2BD-3E91D1A46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688" y="334963"/>
              <a:ext cx="36513" cy="31750"/>
            </a:xfrm>
            <a:custGeom>
              <a:avLst/>
              <a:gdLst>
                <a:gd name="T0" fmla="*/ 0 w 87"/>
                <a:gd name="T1" fmla="*/ 17 h 37"/>
                <a:gd name="T2" fmla="*/ 76 w 87"/>
                <a:gd name="T3" fmla="*/ 2 h 37"/>
                <a:gd name="T4" fmla="*/ 86 w 87"/>
                <a:gd name="T5" fmla="*/ 11 h 37"/>
                <a:gd name="T6" fmla="*/ 83 w 87"/>
                <a:gd name="T7" fmla="*/ 21 h 37"/>
                <a:gd name="T8" fmla="*/ 4 w 87"/>
                <a:gd name="T9" fmla="*/ 29 h 37"/>
                <a:gd name="T10" fmla="*/ 0 w 87"/>
                <a:gd name="T1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7">
                  <a:moveTo>
                    <a:pt x="0" y="17"/>
                  </a:moveTo>
                  <a:cubicBezTo>
                    <a:pt x="24" y="0"/>
                    <a:pt x="50" y="3"/>
                    <a:pt x="76" y="2"/>
                  </a:cubicBezTo>
                  <a:cubicBezTo>
                    <a:pt x="79" y="2"/>
                    <a:pt x="84" y="7"/>
                    <a:pt x="86" y="11"/>
                  </a:cubicBezTo>
                  <a:cubicBezTo>
                    <a:pt x="87" y="13"/>
                    <a:pt x="85" y="19"/>
                    <a:pt x="83" y="21"/>
                  </a:cubicBezTo>
                  <a:cubicBezTo>
                    <a:pt x="72" y="31"/>
                    <a:pt x="18" y="37"/>
                    <a:pt x="4" y="29"/>
                  </a:cubicBezTo>
                  <a:cubicBezTo>
                    <a:pt x="2" y="27"/>
                    <a:pt x="2" y="2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4">
              <a:extLst>
                <a:ext uri="{FF2B5EF4-FFF2-40B4-BE49-F238E27FC236}">
                  <a16:creationId xmlns:a16="http://schemas.microsoft.com/office/drawing/2014/main" id="{A338310B-B811-4348-A3A3-6FB4A2C6F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79375"/>
              <a:ext cx="34925" cy="36513"/>
            </a:xfrm>
            <a:custGeom>
              <a:avLst/>
              <a:gdLst>
                <a:gd name="T0" fmla="*/ 85 w 85"/>
                <a:gd name="T1" fmla="*/ 11 h 44"/>
                <a:gd name="T2" fmla="*/ 73 w 85"/>
                <a:gd name="T3" fmla="*/ 28 h 44"/>
                <a:gd name="T4" fmla="*/ 16 w 85"/>
                <a:gd name="T5" fmla="*/ 43 h 44"/>
                <a:gd name="T6" fmla="*/ 1 w 85"/>
                <a:gd name="T7" fmla="*/ 35 h 44"/>
                <a:gd name="T8" fmla="*/ 8 w 85"/>
                <a:gd name="T9" fmla="*/ 20 h 44"/>
                <a:gd name="T10" fmla="*/ 78 w 85"/>
                <a:gd name="T11" fmla="*/ 0 h 44"/>
                <a:gd name="T12" fmla="*/ 85 w 85"/>
                <a:gd name="T13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4">
                  <a:moveTo>
                    <a:pt x="85" y="11"/>
                  </a:moveTo>
                  <a:cubicBezTo>
                    <a:pt x="81" y="17"/>
                    <a:pt x="79" y="26"/>
                    <a:pt x="73" y="28"/>
                  </a:cubicBezTo>
                  <a:cubicBezTo>
                    <a:pt x="55" y="34"/>
                    <a:pt x="35" y="39"/>
                    <a:pt x="16" y="43"/>
                  </a:cubicBezTo>
                  <a:cubicBezTo>
                    <a:pt x="11" y="44"/>
                    <a:pt x="3" y="39"/>
                    <a:pt x="1" y="35"/>
                  </a:cubicBezTo>
                  <a:cubicBezTo>
                    <a:pt x="0" y="31"/>
                    <a:pt x="4" y="21"/>
                    <a:pt x="8" y="20"/>
                  </a:cubicBezTo>
                  <a:cubicBezTo>
                    <a:pt x="31" y="12"/>
                    <a:pt x="55" y="7"/>
                    <a:pt x="78" y="0"/>
                  </a:cubicBezTo>
                  <a:cubicBezTo>
                    <a:pt x="81" y="4"/>
                    <a:pt x="83" y="7"/>
                    <a:pt x="8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5">
              <a:extLst>
                <a:ext uri="{FF2B5EF4-FFF2-40B4-BE49-F238E27FC236}">
                  <a16:creationId xmlns:a16="http://schemas.microsoft.com/office/drawing/2014/main" id="{3B099DDE-66F0-4F52-891B-815ECFF19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0" y="111125"/>
              <a:ext cx="36513" cy="38100"/>
            </a:xfrm>
            <a:custGeom>
              <a:avLst/>
              <a:gdLst>
                <a:gd name="T0" fmla="*/ 86 w 86"/>
                <a:gd name="T1" fmla="*/ 14 h 47"/>
                <a:gd name="T2" fmla="*/ 0 w 86"/>
                <a:gd name="T3" fmla="*/ 29 h 47"/>
                <a:gd name="T4" fmla="*/ 86 w 86"/>
                <a:gd name="T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47">
                  <a:moveTo>
                    <a:pt x="86" y="14"/>
                  </a:moveTo>
                  <a:cubicBezTo>
                    <a:pt x="64" y="40"/>
                    <a:pt x="23" y="47"/>
                    <a:pt x="0" y="29"/>
                  </a:cubicBezTo>
                  <a:cubicBezTo>
                    <a:pt x="24" y="6"/>
                    <a:pt x="60" y="0"/>
                    <a:pt x="8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6">
              <a:extLst>
                <a:ext uri="{FF2B5EF4-FFF2-40B4-BE49-F238E27FC236}">
                  <a16:creationId xmlns:a16="http://schemas.microsoft.com/office/drawing/2014/main" id="{1857310E-E6F4-43EA-8187-2D8B0F25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838" y="523875"/>
              <a:ext cx="36513" cy="41275"/>
            </a:xfrm>
            <a:custGeom>
              <a:avLst/>
              <a:gdLst>
                <a:gd name="T0" fmla="*/ 0 w 92"/>
                <a:gd name="T1" fmla="*/ 35 h 51"/>
                <a:gd name="T2" fmla="*/ 74 w 92"/>
                <a:gd name="T3" fmla="*/ 1 h 51"/>
                <a:gd name="T4" fmla="*/ 90 w 92"/>
                <a:gd name="T5" fmla="*/ 8 h 51"/>
                <a:gd name="T6" fmla="*/ 87 w 92"/>
                <a:gd name="T7" fmla="*/ 22 h 51"/>
                <a:gd name="T8" fmla="*/ 19 w 92"/>
                <a:gd name="T9" fmla="*/ 50 h 51"/>
                <a:gd name="T10" fmla="*/ 0 w 92"/>
                <a:gd name="T1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51">
                  <a:moveTo>
                    <a:pt x="0" y="35"/>
                  </a:moveTo>
                  <a:cubicBezTo>
                    <a:pt x="30" y="21"/>
                    <a:pt x="52" y="10"/>
                    <a:pt x="74" y="1"/>
                  </a:cubicBezTo>
                  <a:cubicBezTo>
                    <a:pt x="78" y="0"/>
                    <a:pt x="86" y="4"/>
                    <a:pt x="90" y="8"/>
                  </a:cubicBezTo>
                  <a:cubicBezTo>
                    <a:pt x="92" y="10"/>
                    <a:pt x="90" y="20"/>
                    <a:pt x="87" y="22"/>
                  </a:cubicBezTo>
                  <a:cubicBezTo>
                    <a:pt x="65" y="32"/>
                    <a:pt x="42" y="41"/>
                    <a:pt x="19" y="50"/>
                  </a:cubicBezTo>
                  <a:cubicBezTo>
                    <a:pt x="17" y="51"/>
                    <a:pt x="12" y="44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7">
              <a:extLst>
                <a:ext uri="{FF2B5EF4-FFF2-40B4-BE49-F238E27FC236}">
                  <a16:creationId xmlns:a16="http://schemas.microsoft.com/office/drawing/2014/main" id="{A2DB54FB-B9A2-443B-AF5E-76077A32C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317500"/>
              <a:ext cx="39688" cy="25400"/>
            </a:xfrm>
            <a:custGeom>
              <a:avLst/>
              <a:gdLst>
                <a:gd name="T0" fmla="*/ 0 w 98"/>
                <a:gd name="T1" fmla="*/ 12 h 32"/>
                <a:gd name="T2" fmla="*/ 85 w 98"/>
                <a:gd name="T3" fmla="*/ 0 h 32"/>
                <a:gd name="T4" fmla="*/ 80 w 98"/>
                <a:gd name="T5" fmla="*/ 26 h 32"/>
                <a:gd name="T6" fmla="*/ 14 w 98"/>
                <a:gd name="T7" fmla="*/ 32 h 32"/>
                <a:gd name="T8" fmla="*/ 0 w 98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32">
                  <a:moveTo>
                    <a:pt x="0" y="12"/>
                  </a:moveTo>
                  <a:cubicBezTo>
                    <a:pt x="34" y="7"/>
                    <a:pt x="61" y="3"/>
                    <a:pt x="85" y="0"/>
                  </a:cubicBezTo>
                  <a:cubicBezTo>
                    <a:pt x="98" y="16"/>
                    <a:pt x="92" y="24"/>
                    <a:pt x="80" y="26"/>
                  </a:cubicBezTo>
                  <a:cubicBezTo>
                    <a:pt x="58" y="30"/>
                    <a:pt x="36" y="31"/>
                    <a:pt x="14" y="32"/>
                  </a:cubicBezTo>
                  <a:cubicBezTo>
                    <a:pt x="11" y="32"/>
                    <a:pt x="9" y="25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38">
              <a:extLst>
                <a:ext uri="{FF2B5EF4-FFF2-40B4-BE49-F238E27FC236}">
                  <a16:creationId xmlns:a16="http://schemas.microsoft.com/office/drawing/2014/main" id="{3CDA2BE7-DE1E-4BA8-87E2-C78809393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2150" y="139700"/>
              <a:ext cx="34925" cy="31750"/>
            </a:xfrm>
            <a:custGeom>
              <a:avLst/>
              <a:gdLst>
                <a:gd name="T0" fmla="*/ 87 w 87"/>
                <a:gd name="T1" fmla="*/ 9 h 38"/>
                <a:gd name="T2" fmla="*/ 75 w 87"/>
                <a:gd name="T3" fmla="*/ 26 h 38"/>
                <a:gd name="T4" fmla="*/ 17 w 87"/>
                <a:gd name="T5" fmla="*/ 37 h 38"/>
                <a:gd name="T6" fmla="*/ 0 w 87"/>
                <a:gd name="T7" fmla="*/ 26 h 38"/>
                <a:gd name="T8" fmla="*/ 12 w 87"/>
                <a:gd name="T9" fmla="*/ 12 h 38"/>
                <a:gd name="T10" fmla="*/ 80 w 87"/>
                <a:gd name="T11" fmla="*/ 0 h 38"/>
                <a:gd name="T12" fmla="*/ 87 w 87"/>
                <a:gd name="T1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8">
                  <a:moveTo>
                    <a:pt x="87" y="9"/>
                  </a:moveTo>
                  <a:cubicBezTo>
                    <a:pt x="83" y="15"/>
                    <a:pt x="80" y="25"/>
                    <a:pt x="75" y="26"/>
                  </a:cubicBezTo>
                  <a:cubicBezTo>
                    <a:pt x="56" y="31"/>
                    <a:pt x="37" y="35"/>
                    <a:pt x="17" y="37"/>
                  </a:cubicBezTo>
                  <a:cubicBezTo>
                    <a:pt x="12" y="38"/>
                    <a:pt x="6" y="30"/>
                    <a:pt x="0" y="26"/>
                  </a:cubicBezTo>
                  <a:cubicBezTo>
                    <a:pt x="4" y="21"/>
                    <a:pt x="7" y="13"/>
                    <a:pt x="12" y="12"/>
                  </a:cubicBezTo>
                  <a:cubicBezTo>
                    <a:pt x="34" y="7"/>
                    <a:pt x="57" y="4"/>
                    <a:pt x="80" y="0"/>
                  </a:cubicBezTo>
                  <a:cubicBezTo>
                    <a:pt x="82" y="3"/>
                    <a:pt x="84" y="6"/>
                    <a:pt x="8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39">
              <a:extLst>
                <a:ext uri="{FF2B5EF4-FFF2-40B4-BE49-F238E27FC236}">
                  <a16:creationId xmlns:a16="http://schemas.microsoft.com/office/drawing/2014/main" id="{8889037F-8255-4461-9C53-C83FD3A93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1800" y="220663"/>
              <a:ext cx="36513" cy="33338"/>
            </a:xfrm>
            <a:custGeom>
              <a:avLst/>
              <a:gdLst>
                <a:gd name="T0" fmla="*/ 88 w 88"/>
                <a:gd name="T1" fmla="*/ 16 h 42"/>
                <a:gd name="T2" fmla="*/ 77 w 88"/>
                <a:gd name="T3" fmla="*/ 31 h 42"/>
                <a:gd name="T4" fmla="*/ 15 w 88"/>
                <a:gd name="T5" fmla="*/ 42 h 42"/>
                <a:gd name="T6" fmla="*/ 1 w 88"/>
                <a:gd name="T7" fmla="*/ 32 h 42"/>
                <a:gd name="T8" fmla="*/ 6 w 88"/>
                <a:gd name="T9" fmla="*/ 19 h 42"/>
                <a:gd name="T10" fmla="*/ 88 w 88"/>
                <a:gd name="T11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2">
                  <a:moveTo>
                    <a:pt x="88" y="16"/>
                  </a:moveTo>
                  <a:cubicBezTo>
                    <a:pt x="83" y="22"/>
                    <a:pt x="81" y="31"/>
                    <a:pt x="77" y="31"/>
                  </a:cubicBezTo>
                  <a:cubicBezTo>
                    <a:pt x="56" y="36"/>
                    <a:pt x="36" y="40"/>
                    <a:pt x="15" y="42"/>
                  </a:cubicBezTo>
                  <a:cubicBezTo>
                    <a:pt x="11" y="42"/>
                    <a:pt x="4" y="36"/>
                    <a:pt x="1" y="32"/>
                  </a:cubicBezTo>
                  <a:cubicBezTo>
                    <a:pt x="0" y="29"/>
                    <a:pt x="4" y="19"/>
                    <a:pt x="6" y="19"/>
                  </a:cubicBezTo>
                  <a:cubicBezTo>
                    <a:pt x="32" y="14"/>
                    <a:pt x="58" y="0"/>
                    <a:pt x="8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72DF127F-68F6-4681-94BC-566794CA0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3925" y="479425"/>
              <a:ext cx="33338" cy="36513"/>
            </a:xfrm>
            <a:custGeom>
              <a:avLst/>
              <a:gdLst>
                <a:gd name="T0" fmla="*/ 0 w 81"/>
                <a:gd name="T1" fmla="*/ 44 h 44"/>
                <a:gd name="T2" fmla="*/ 81 w 81"/>
                <a:gd name="T3" fmla="*/ 9 h 44"/>
                <a:gd name="T4" fmla="*/ 0 w 81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44">
                  <a:moveTo>
                    <a:pt x="0" y="44"/>
                  </a:moveTo>
                  <a:cubicBezTo>
                    <a:pt x="5" y="15"/>
                    <a:pt x="43" y="0"/>
                    <a:pt x="81" y="9"/>
                  </a:cubicBezTo>
                  <a:cubicBezTo>
                    <a:pt x="72" y="31"/>
                    <a:pt x="52" y="40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CE9ECDD2-4DEB-4A65-BC20-2B6D430FE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8963"/>
              <a:ext cx="20638" cy="68263"/>
            </a:xfrm>
            <a:custGeom>
              <a:avLst/>
              <a:gdLst>
                <a:gd name="T0" fmla="*/ 40 w 53"/>
                <a:gd name="T1" fmla="*/ 0 h 84"/>
                <a:gd name="T2" fmla="*/ 47 w 53"/>
                <a:gd name="T3" fmla="*/ 4 h 84"/>
                <a:gd name="T4" fmla="*/ 51 w 53"/>
                <a:gd name="T5" fmla="*/ 20 h 84"/>
                <a:gd name="T6" fmla="*/ 16 w 53"/>
                <a:gd name="T7" fmla="*/ 76 h 84"/>
                <a:gd name="T8" fmla="*/ 2 w 53"/>
                <a:gd name="T9" fmla="*/ 60 h 84"/>
                <a:gd name="T10" fmla="*/ 40 w 5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84">
                  <a:moveTo>
                    <a:pt x="40" y="0"/>
                  </a:moveTo>
                  <a:cubicBezTo>
                    <a:pt x="45" y="2"/>
                    <a:pt x="47" y="3"/>
                    <a:pt x="47" y="4"/>
                  </a:cubicBezTo>
                  <a:cubicBezTo>
                    <a:pt x="49" y="9"/>
                    <a:pt x="53" y="17"/>
                    <a:pt x="51" y="20"/>
                  </a:cubicBezTo>
                  <a:cubicBezTo>
                    <a:pt x="41" y="40"/>
                    <a:pt x="31" y="61"/>
                    <a:pt x="16" y="76"/>
                  </a:cubicBezTo>
                  <a:cubicBezTo>
                    <a:pt x="8" y="84"/>
                    <a:pt x="0" y="70"/>
                    <a:pt x="2" y="60"/>
                  </a:cubicBezTo>
                  <a:cubicBezTo>
                    <a:pt x="6" y="36"/>
                    <a:pt x="18" y="15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C66E6D6F-5DE3-46C9-AA47-F499DBE5E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2650" y="38100"/>
              <a:ext cx="34925" cy="39688"/>
            </a:xfrm>
            <a:custGeom>
              <a:avLst/>
              <a:gdLst>
                <a:gd name="T0" fmla="*/ 0 w 88"/>
                <a:gd name="T1" fmla="*/ 42 h 48"/>
                <a:gd name="T2" fmla="*/ 85 w 88"/>
                <a:gd name="T3" fmla="*/ 0 h 48"/>
                <a:gd name="T4" fmla="*/ 86 w 88"/>
                <a:gd name="T5" fmla="*/ 23 h 48"/>
                <a:gd name="T6" fmla="*/ 0 w 88"/>
                <a:gd name="T7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48">
                  <a:moveTo>
                    <a:pt x="0" y="42"/>
                  </a:moveTo>
                  <a:cubicBezTo>
                    <a:pt x="23" y="11"/>
                    <a:pt x="55" y="14"/>
                    <a:pt x="85" y="0"/>
                  </a:cubicBezTo>
                  <a:cubicBezTo>
                    <a:pt x="85" y="12"/>
                    <a:pt x="88" y="20"/>
                    <a:pt x="86" y="23"/>
                  </a:cubicBezTo>
                  <a:cubicBezTo>
                    <a:pt x="72" y="38"/>
                    <a:pt x="30" y="48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C772672F-AEEB-4FC2-B0E5-60FCA6651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700088"/>
              <a:ext cx="15875" cy="30163"/>
            </a:xfrm>
            <a:custGeom>
              <a:avLst/>
              <a:gdLst>
                <a:gd name="T0" fmla="*/ 34 w 38"/>
                <a:gd name="T1" fmla="*/ 33 h 36"/>
                <a:gd name="T2" fmla="*/ 27 w 38"/>
                <a:gd name="T3" fmla="*/ 36 h 36"/>
                <a:gd name="T4" fmla="*/ 1 w 38"/>
                <a:gd name="T5" fmla="*/ 10 h 36"/>
                <a:gd name="T6" fmla="*/ 13 w 38"/>
                <a:gd name="T7" fmla="*/ 1 h 36"/>
                <a:gd name="T8" fmla="*/ 34 w 38"/>
                <a:gd name="T9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4" y="33"/>
                  </a:moveTo>
                  <a:cubicBezTo>
                    <a:pt x="29" y="35"/>
                    <a:pt x="28" y="36"/>
                    <a:pt x="27" y="36"/>
                  </a:cubicBezTo>
                  <a:cubicBezTo>
                    <a:pt x="11" y="34"/>
                    <a:pt x="0" y="27"/>
                    <a:pt x="1" y="10"/>
                  </a:cubicBezTo>
                  <a:cubicBezTo>
                    <a:pt x="2" y="7"/>
                    <a:pt x="10" y="0"/>
                    <a:pt x="13" y="1"/>
                  </a:cubicBezTo>
                  <a:cubicBezTo>
                    <a:pt x="27" y="6"/>
                    <a:pt x="38" y="14"/>
                    <a:pt x="3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B2A6F9E-F0E9-4622-ACDE-CB82326B5637}"/>
              </a:ext>
            </a:extLst>
          </p:cNvPr>
          <p:cNvGrpSpPr/>
          <p:nvPr/>
        </p:nvGrpSpPr>
        <p:grpSpPr>
          <a:xfrm>
            <a:off x="7364778" y="3009547"/>
            <a:ext cx="1320310" cy="1992818"/>
            <a:chOff x="7478257" y="2193205"/>
            <a:chExt cx="452893" cy="700189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A0418DE-2F1D-4FFD-B28F-98DC2FEF1A72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Freeform 17">
              <a:extLst>
                <a:ext uri="{FF2B5EF4-FFF2-40B4-BE49-F238E27FC236}">
                  <a16:creationId xmlns:a16="http://schemas.microsoft.com/office/drawing/2014/main" id="{E2FE26E6-6248-47C3-9AD0-8A58E5F104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854ABA0-5487-4821-B2F2-349225F2294D}"/>
              </a:ext>
            </a:extLst>
          </p:cNvPr>
          <p:cNvGrpSpPr/>
          <p:nvPr/>
        </p:nvGrpSpPr>
        <p:grpSpPr>
          <a:xfrm>
            <a:off x="4955559" y="1181327"/>
            <a:ext cx="1033652" cy="1598064"/>
            <a:chOff x="7478257" y="2193205"/>
            <a:chExt cx="452893" cy="700189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C5AABC9-36F0-408A-898D-9413B94E35B6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Freeform 17">
              <a:extLst>
                <a:ext uri="{FF2B5EF4-FFF2-40B4-BE49-F238E27FC236}">
                  <a16:creationId xmlns:a16="http://schemas.microsoft.com/office/drawing/2014/main" id="{7003277C-2D44-4FB9-8071-68E3F805B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0B7FA44-8389-46FF-A2DC-574DD85B98DA}"/>
              </a:ext>
            </a:extLst>
          </p:cNvPr>
          <p:cNvGrpSpPr/>
          <p:nvPr/>
        </p:nvGrpSpPr>
        <p:grpSpPr>
          <a:xfrm>
            <a:off x="7792116" y="131220"/>
            <a:ext cx="769081" cy="1189028"/>
            <a:chOff x="7478257" y="2193205"/>
            <a:chExt cx="452893" cy="700189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5A559E3-C492-4D22-9072-FDAE059F2E68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8FBB1C22-916D-4D88-9014-DFEC36C03C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B67F2147-4484-40D5-B546-A8F47DFE51AF}"/>
              </a:ext>
            </a:extLst>
          </p:cNvPr>
          <p:cNvSpPr txBox="1"/>
          <p:nvPr/>
        </p:nvSpPr>
        <p:spPr>
          <a:xfrm>
            <a:off x="2145346" y="4129219"/>
            <a:ext cx="10336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00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01</a:t>
            </a:r>
            <a:endParaRPr lang="en-GB" sz="5000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D2F6EE-113C-450F-8387-5A25F3043BEA}"/>
              </a:ext>
            </a:extLst>
          </p:cNvPr>
          <p:cNvSpPr txBox="1"/>
          <p:nvPr/>
        </p:nvSpPr>
        <p:spPr>
          <a:xfrm>
            <a:off x="7445538" y="3288227"/>
            <a:ext cx="1169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400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02</a:t>
            </a:r>
            <a:endParaRPr lang="en-GB" sz="4000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A81A2BA-1F7F-4BD4-80CB-D4E689347B7E}"/>
              </a:ext>
            </a:extLst>
          </p:cNvPr>
          <p:cNvSpPr txBox="1"/>
          <p:nvPr/>
        </p:nvSpPr>
        <p:spPr>
          <a:xfrm>
            <a:off x="4941744" y="1351079"/>
            <a:ext cx="10336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50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03</a:t>
            </a:r>
            <a:endParaRPr lang="en-GB" sz="3500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887FBB0-9FCD-4095-A184-DBD7FB1DD22E}"/>
              </a:ext>
            </a:extLst>
          </p:cNvPr>
          <p:cNvSpPr txBox="1"/>
          <p:nvPr/>
        </p:nvSpPr>
        <p:spPr>
          <a:xfrm>
            <a:off x="7733281" y="218007"/>
            <a:ext cx="903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00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05</a:t>
            </a:r>
            <a:endParaRPr lang="en-GB" sz="3000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F02C3D4-8338-4FF8-A1C8-C6390D4E80A8}"/>
              </a:ext>
            </a:extLst>
          </p:cNvPr>
          <p:cNvSpPr txBox="1"/>
          <p:nvPr/>
        </p:nvSpPr>
        <p:spPr>
          <a:xfrm>
            <a:off x="88174" y="3352922"/>
            <a:ext cx="19310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Objetivo</a:t>
            </a:r>
            <a:r>
              <a:rPr kumimoji="0" lang="en-US" sz="15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do </a:t>
            </a:r>
            <a:r>
              <a:rPr kumimoji="0" lang="en-US" sz="15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Trabalho</a:t>
            </a:r>
            <a:r>
              <a:rPr kumimoji="0" lang="en-US" sz="15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, </a:t>
            </a:r>
            <a:r>
              <a:rPr kumimoji="0" lang="en-US" sz="15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Dificuldades</a:t>
            </a:r>
            <a:r>
              <a:rPr kumimoji="0" lang="en-US" sz="15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5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encontradas</a:t>
            </a:r>
            <a:r>
              <a:rPr kumimoji="0" lang="en-US" sz="15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, </a:t>
            </a:r>
            <a:r>
              <a:rPr kumimoji="0" lang="en-US" sz="15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contexto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054FD7B-D1AA-4AA9-9961-99A55CE36CA8}"/>
              </a:ext>
            </a:extLst>
          </p:cNvPr>
          <p:cNvSpPr txBox="1"/>
          <p:nvPr/>
        </p:nvSpPr>
        <p:spPr>
          <a:xfrm>
            <a:off x="2833120" y="1654279"/>
            <a:ext cx="19310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Justificativa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do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desenvolvimento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do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protótipo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C1B6BF5-2395-48D1-8167-2E655E71AE64}"/>
              </a:ext>
            </a:extLst>
          </p:cNvPr>
          <p:cNvSpPr txBox="1"/>
          <p:nvPr/>
        </p:nvSpPr>
        <p:spPr>
          <a:xfrm>
            <a:off x="9123087" y="3385495"/>
            <a:ext cx="19310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Situação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Problema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3BF5552-C7F7-49A5-894F-2B394E6519A3}"/>
              </a:ext>
            </a:extLst>
          </p:cNvPr>
          <p:cNvSpPr txBox="1"/>
          <p:nvPr/>
        </p:nvSpPr>
        <p:spPr>
          <a:xfrm>
            <a:off x="8445537" y="322746"/>
            <a:ext cx="19310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Conclusão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F1C02BF-ADCA-4784-82C1-18A60CAAAFAC}"/>
              </a:ext>
            </a:extLst>
          </p:cNvPr>
          <p:cNvSpPr/>
          <p:nvPr/>
        </p:nvSpPr>
        <p:spPr>
          <a:xfrm>
            <a:off x="176258" y="3236632"/>
            <a:ext cx="1754928" cy="85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30A12B6-2C82-4BF0-A17A-4930AA6602B9}"/>
              </a:ext>
            </a:extLst>
          </p:cNvPr>
          <p:cNvSpPr/>
          <p:nvPr/>
        </p:nvSpPr>
        <p:spPr>
          <a:xfrm>
            <a:off x="2927139" y="1512131"/>
            <a:ext cx="1754928" cy="855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04BB237-9E0E-4CAD-9DCF-40C7C26E38F5}"/>
              </a:ext>
            </a:extLst>
          </p:cNvPr>
          <p:cNvSpPr/>
          <p:nvPr/>
        </p:nvSpPr>
        <p:spPr>
          <a:xfrm>
            <a:off x="9159226" y="3223818"/>
            <a:ext cx="1754928" cy="855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6CE52EB-9596-4C92-8DBD-E4BF8F7C3889}"/>
              </a:ext>
            </a:extLst>
          </p:cNvPr>
          <p:cNvSpPr/>
          <p:nvPr/>
        </p:nvSpPr>
        <p:spPr>
          <a:xfrm>
            <a:off x="8607589" y="226194"/>
            <a:ext cx="1754928" cy="855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158">
            <a:extLst>
              <a:ext uri="{FF2B5EF4-FFF2-40B4-BE49-F238E27FC236}">
                <a16:creationId xmlns:a16="http://schemas.microsoft.com/office/drawing/2014/main" id="{7B2A6F9E-F0E9-4622-ACDE-CB82326B5637}"/>
              </a:ext>
            </a:extLst>
          </p:cNvPr>
          <p:cNvGrpSpPr/>
          <p:nvPr/>
        </p:nvGrpSpPr>
        <p:grpSpPr>
          <a:xfrm>
            <a:off x="8627254" y="546705"/>
            <a:ext cx="943965" cy="1424779"/>
            <a:chOff x="7478257" y="2193205"/>
            <a:chExt cx="452893" cy="700189"/>
          </a:xfrm>
        </p:grpSpPr>
        <p:sp>
          <p:nvSpPr>
            <p:cNvPr id="91" name="Oval 159">
              <a:extLst>
                <a:ext uri="{FF2B5EF4-FFF2-40B4-BE49-F238E27FC236}">
                  <a16:creationId xmlns:a16="http://schemas.microsoft.com/office/drawing/2014/main" id="{5A0418DE-2F1D-4FFD-B28F-98DC2FEF1A72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E2FE26E6-6248-47C3-9AD0-8A58E5F104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3" name="TextBox 168">
            <a:extLst>
              <a:ext uri="{FF2B5EF4-FFF2-40B4-BE49-F238E27FC236}">
                <a16:creationId xmlns:a16="http://schemas.microsoft.com/office/drawing/2014/main" id="{34D2F6EE-113C-450F-8387-5A25F3043BEA}"/>
              </a:ext>
            </a:extLst>
          </p:cNvPr>
          <p:cNvSpPr txBox="1"/>
          <p:nvPr/>
        </p:nvSpPr>
        <p:spPr>
          <a:xfrm>
            <a:off x="8685088" y="707975"/>
            <a:ext cx="83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04</a:t>
            </a:r>
            <a:endParaRPr lang="en-GB" sz="2800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4" name="TextBox 173">
            <a:extLst>
              <a:ext uri="{FF2B5EF4-FFF2-40B4-BE49-F238E27FC236}">
                <a16:creationId xmlns:a16="http://schemas.microsoft.com/office/drawing/2014/main" id="{3C1B6BF5-2395-48D1-8167-2E655E71AE64}"/>
              </a:ext>
            </a:extLst>
          </p:cNvPr>
          <p:cNvSpPr txBox="1"/>
          <p:nvPr/>
        </p:nvSpPr>
        <p:spPr>
          <a:xfrm>
            <a:off x="9567611" y="1426663"/>
            <a:ext cx="19310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Demonstração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prática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5" name="Rectangle 177">
            <a:extLst>
              <a:ext uri="{FF2B5EF4-FFF2-40B4-BE49-F238E27FC236}">
                <a16:creationId xmlns:a16="http://schemas.microsoft.com/office/drawing/2014/main" id="{B04BB237-9E0E-4CAD-9DCF-40C7C26E38F5}"/>
              </a:ext>
            </a:extLst>
          </p:cNvPr>
          <p:cNvSpPr/>
          <p:nvPr/>
        </p:nvSpPr>
        <p:spPr>
          <a:xfrm>
            <a:off x="9603750" y="1264986"/>
            <a:ext cx="1754928" cy="855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0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7C239D8-6A01-4146-901E-2F237B77237B}"/>
              </a:ext>
            </a:extLst>
          </p:cNvPr>
          <p:cNvSpPr/>
          <p:nvPr/>
        </p:nvSpPr>
        <p:spPr>
          <a:xfrm>
            <a:off x="1614924" y="5493654"/>
            <a:ext cx="3766861" cy="380050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7040296" y="762037"/>
            <a:ext cx="3717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6000" b="1" dirty="0" err="1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Objetivo</a:t>
            </a:r>
            <a:endParaRPr lang="en-US" sz="7000" b="1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60438" y="912109"/>
            <a:ext cx="4786312" cy="5039851"/>
            <a:chOff x="5995988" y="2712903"/>
            <a:chExt cx="2457450" cy="2587625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995988" y="2712903"/>
              <a:ext cx="2457450" cy="2587625"/>
            </a:xfrm>
            <a:custGeom>
              <a:avLst/>
              <a:gdLst>
                <a:gd name="T0" fmla="*/ 707 w 771"/>
                <a:gd name="T1" fmla="*/ 219 h 812"/>
                <a:gd name="T2" fmla="*/ 760 w 771"/>
                <a:gd name="T3" fmla="*/ 369 h 812"/>
                <a:gd name="T4" fmla="*/ 685 w 771"/>
                <a:gd name="T5" fmla="*/ 634 h 812"/>
                <a:gd name="T6" fmla="*/ 197 w 771"/>
                <a:gd name="T7" fmla="*/ 707 h 812"/>
                <a:gd name="T8" fmla="*/ 97 w 771"/>
                <a:gd name="T9" fmla="*/ 220 h 812"/>
                <a:gd name="T10" fmla="*/ 594 w 771"/>
                <a:gd name="T11" fmla="*/ 106 h 812"/>
                <a:gd name="T12" fmla="*/ 552 w 771"/>
                <a:gd name="T13" fmla="*/ 147 h 812"/>
                <a:gd name="T14" fmla="*/ 509 w 771"/>
                <a:gd name="T15" fmla="*/ 128 h 812"/>
                <a:gd name="T16" fmla="*/ 454 w 771"/>
                <a:gd name="T17" fmla="*/ 113 h 812"/>
                <a:gd name="T18" fmla="*/ 372 w 771"/>
                <a:gd name="T19" fmla="*/ 110 h 812"/>
                <a:gd name="T20" fmla="*/ 241 w 771"/>
                <a:gd name="T21" fmla="*/ 155 h 812"/>
                <a:gd name="T22" fmla="*/ 147 w 771"/>
                <a:gd name="T23" fmla="*/ 249 h 812"/>
                <a:gd name="T24" fmla="*/ 115 w 771"/>
                <a:gd name="T25" fmla="*/ 317 h 812"/>
                <a:gd name="T26" fmla="*/ 103 w 771"/>
                <a:gd name="T27" fmla="*/ 366 h 812"/>
                <a:gd name="T28" fmla="*/ 102 w 771"/>
                <a:gd name="T29" fmla="*/ 450 h 812"/>
                <a:gd name="T30" fmla="*/ 124 w 771"/>
                <a:gd name="T31" fmla="*/ 528 h 812"/>
                <a:gd name="T32" fmla="*/ 209 w 771"/>
                <a:gd name="T33" fmla="*/ 643 h 812"/>
                <a:gd name="T34" fmla="*/ 295 w 771"/>
                <a:gd name="T35" fmla="*/ 694 h 812"/>
                <a:gd name="T36" fmla="*/ 357 w 771"/>
                <a:gd name="T37" fmla="*/ 710 h 812"/>
                <a:gd name="T38" fmla="*/ 439 w 771"/>
                <a:gd name="T39" fmla="*/ 711 h 812"/>
                <a:gd name="T40" fmla="*/ 512 w 771"/>
                <a:gd name="T41" fmla="*/ 693 h 812"/>
                <a:gd name="T42" fmla="*/ 585 w 771"/>
                <a:gd name="T43" fmla="*/ 652 h 812"/>
                <a:gd name="T44" fmla="*/ 644 w 771"/>
                <a:gd name="T45" fmla="*/ 592 h 812"/>
                <a:gd name="T46" fmla="*/ 677 w 771"/>
                <a:gd name="T47" fmla="*/ 536 h 812"/>
                <a:gd name="T48" fmla="*/ 696 w 771"/>
                <a:gd name="T49" fmla="*/ 482 h 812"/>
                <a:gd name="T50" fmla="*/ 704 w 771"/>
                <a:gd name="T51" fmla="*/ 432 h 812"/>
                <a:gd name="T52" fmla="*/ 702 w 771"/>
                <a:gd name="T53" fmla="*/ 374 h 812"/>
                <a:gd name="T54" fmla="*/ 695 w 771"/>
                <a:gd name="T55" fmla="*/ 334 h 812"/>
                <a:gd name="T56" fmla="*/ 666 w 771"/>
                <a:gd name="T57" fmla="*/ 264 h 812"/>
                <a:gd name="T58" fmla="*/ 667 w 771"/>
                <a:gd name="T59" fmla="*/ 258 h 812"/>
                <a:gd name="T60" fmla="*/ 703 w 771"/>
                <a:gd name="T61" fmla="*/ 222 h 812"/>
                <a:gd name="T62" fmla="*/ 707 w 771"/>
                <a:gd name="T63" fmla="*/ 21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1" h="812">
                  <a:moveTo>
                    <a:pt x="707" y="219"/>
                  </a:moveTo>
                  <a:cubicBezTo>
                    <a:pt x="736" y="265"/>
                    <a:pt x="754" y="315"/>
                    <a:pt x="760" y="369"/>
                  </a:cubicBezTo>
                  <a:cubicBezTo>
                    <a:pt x="771" y="467"/>
                    <a:pt x="746" y="557"/>
                    <a:pt x="685" y="634"/>
                  </a:cubicBezTo>
                  <a:cubicBezTo>
                    <a:pt x="561" y="789"/>
                    <a:pt x="347" y="812"/>
                    <a:pt x="197" y="707"/>
                  </a:cubicBezTo>
                  <a:cubicBezTo>
                    <a:pt x="31" y="591"/>
                    <a:pt x="0" y="374"/>
                    <a:pt x="97" y="220"/>
                  </a:cubicBezTo>
                  <a:cubicBezTo>
                    <a:pt x="203" y="52"/>
                    <a:pt x="424" y="0"/>
                    <a:pt x="594" y="106"/>
                  </a:cubicBezTo>
                  <a:cubicBezTo>
                    <a:pt x="580" y="120"/>
                    <a:pt x="566" y="134"/>
                    <a:pt x="552" y="147"/>
                  </a:cubicBezTo>
                  <a:cubicBezTo>
                    <a:pt x="538" y="141"/>
                    <a:pt x="523" y="134"/>
                    <a:pt x="509" y="128"/>
                  </a:cubicBezTo>
                  <a:cubicBezTo>
                    <a:pt x="491" y="121"/>
                    <a:pt x="473" y="116"/>
                    <a:pt x="454" y="113"/>
                  </a:cubicBezTo>
                  <a:cubicBezTo>
                    <a:pt x="427" y="108"/>
                    <a:pt x="399" y="107"/>
                    <a:pt x="372" y="110"/>
                  </a:cubicBezTo>
                  <a:cubicBezTo>
                    <a:pt x="325" y="115"/>
                    <a:pt x="281" y="130"/>
                    <a:pt x="241" y="155"/>
                  </a:cubicBezTo>
                  <a:cubicBezTo>
                    <a:pt x="203" y="179"/>
                    <a:pt x="171" y="211"/>
                    <a:pt x="147" y="249"/>
                  </a:cubicBezTo>
                  <a:cubicBezTo>
                    <a:pt x="134" y="270"/>
                    <a:pt x="123" y="293"/>
                    <a:pt x="115" y="317"/>
                  </a:cubicBezTo>
                  <a:cubicBezTo>
                    <a:pt x="110" y="333"/>
                    <a:pt x="106" y="350"/>
                    <a:pt x="103" y="366"/>
                  </a:cubicBezTo>
                  <a:cubicBezTo>
                    <a:pt x="99" y="394"/>
                    <a:pt x="99" y="422"/>
                    <a:pt x="102" y="450"/>
                  </a:cubicBezTo>
                  <a:cubicBezTo>
                    <a:pt x="105" y="477"/>
                    <a:pt x="113" y="503"/>
                    <a:pt x="124" y="528"/>
                  </a:cubicBezTo>
                  <a:cubicBezTo>
                    <a:pt x="143" y="574"/>
                    <a:pt x="171" y="612"/>
                    <a:pt x="209" y="643"/>
                  </a:cubicBezTo>
                  <a:cubicBezTo>
                    <a:pt x="235" y="665"/>
                    <a:pt x="263" y="682"/>
                    <a:pt x="295" y="694"/>
                  </a:cubicBezTo>
                  <a:cubicBezTo>
                    <a:pt x="315" y="701"/>
                    <a:pt x="336" y="707"/>
                    <a:pt x="357" y="710"/>
                  </a:cubicBezTo>
                  <a:cubicBezTo>
                    <a:pt x="384" y="714"/>
                    <a:pt x="412" y="715"/>
                    <a:pt x="439" y="711"/>
                  </a:cubicBezTo>
                  <a:cubicBezTo>
                    <a:pt x="464" y="708"/>
                    <a:pt x="488" y="702"/>
                    <a:pt x="512" y="693"/>
                  </a:cubicBezTo>
                  <a:cubicBezTo>
                    <a:pt x="538" y="683"/>
                    <a:pt x="563" y="669"/>
                    <a:pt x="585" y="652"/>
                  </a:cubicBezTo>
                  <a:cubicBezTo>
                    <a:pt x="607" y="635"/>
                    <a:pt x="627" y="615"/>
                    <a:pt x="644" y="592"/>
                  </a:cubicBezTo>
                  <a:cubicBezTo>
                    <a:pt x="657" y="575"/>
                    <a:pt x="668" y="556"/>
                    <a:pt x="677" y="536"/>
                  </a:cubicBezTo>
                  <a:cubicBezTo>
                    <a:pt x="686" y="519"/>
                    <a:pt x="692" y="501"/>
                    <a:pt x="696" y="482"/>
                  </a:cubicBezTo>
                  <a:cubicBezTo>
                    <a:pt x="700" y="465"/>
                    <a:pt x="703" y="449"/>
                    <a:pt x="704" y="432"/>
                  </a:cubicBezTo>
                  <a:cubicBezTo>
                    <a:pt x="704" y="413"/>
                    <a:pt x="704" y="393"/>
                    <a:pt x="702" y="374"/>
                  </a:cubicBezTo>
                  <a:cubicBezTo>
                    <a:pt x="701" y="361"/>
                    <a:pt x="698" y="347"/>
                    <a:pt x="695" y="334"/>
                  </a:cubicBezTo>
                  <a:cubicBezTo>
                    <a:pt x="689" y="310"/>
                    <a:pt x="679" y="286"/>
                    <a:pt x="666" y="264"/>
                  </a:cubicBezTo>
                  <a:cubicBezTo>
                    <a:pt x="665" y="262"/>
                    <a:pt x="665" y="260"/>
                    <a:pt x="667" y="258"/>
                  </a:cubicBezTo>
                  <a:cubicBezTo>
                    <a:pt x="680" y="246"/>
                    <a:pt x="691" y="234"/>
                    <a:pt x="703" y="222"/>
                  </a:cubicBezTo>
                  <a:cubicBezTo>
                    <a:pt x="704" y="221"/>
                    <a:pt x="705" y="220"/>
                    <a:pt x="707" y="2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15101" y="3270116"/>
              <a:ext cx="1450975" cy="1435100"/>
            </a:xfrm>
            <a:custGeom>
              <a:avLst/>
              <a:gdLst>
                <a:gd name="T0" fmla="*/ 350 w 455"/>
                <a:gd name="T1" fmla="*/ 54 h 450"/>
                <a:gd name="T2" fmla="*/ 311 w 455"/>
                <a:gd name="T3" fmla="*/ 93 h 450"/>
                <a:gd name="T4" fmla="*/ 305 w 455"/>
                <a:gd name="T5" fmla="*/ 94 h 450"/>
                <a:gd name="T6" fmla="*/ 262 w 455"/>
                <a:gd name="T7" fmla="*/ 81 h 450"/>
                <a:gd name="T8" fmla="*/ 210 w 455"/>
                <a:gd name="T9" fmla="*/ 82 h 450"/>
                <a:gd name="T10" fmla="*/ 148 w 455"/>
                <a:gd name="T11" fmla="*/ 109 h 450"/>
                <a:gd name="T12" fmla="*/ 103 w 455"/>
                <a:gd name="T13" fmla="*/ 160 h 450"/>
                <a:gd name="T14" fmla="*/ 84 w 455"/>
                <a:gd name="T15" fmla="*/ 216 h 450"/>
                <a:gd name="T16" fmla="*/ 90 w 455"/>
                <a:gd name="T17" fmla="*/ 283 h 450"/>
                <a:gd name="T18" fmla="*/ 154 w 455"/>
                <a:gd name="T19" fmla="*/ 367 h 450"/>
                <a:gd name="T20" fmla="*/ 225 w 455"/>
                <a:gd name="T21" fmla="*/ 392 h 450"/>
                <a:gd name="T22" fmla="*/ 302 w 455"/>
                <a:gd name="T23" fmla="*/ 379 h 450"/>
                <a:gd name="T24" fmla="*/ 364 w 455"/>
                <a:gd name="T25" fmla="*/ 330 h 450"/>
                <a:gd name="T26" fmla="*/ 391 w 455"/>
                <a:gd name="T27" fmla="*/ 273 h 450"/>
                <a:gd name="T28" fmla="*/ 395 w 455"/>
                <a:gd name="T29" fmla="*/ 223 h 450"/>
                <a:gd name="T30" fmla="*/ 380 w 455"/>
                <a:gd name="T31" fmla="*/ 167 h 450"/>
                <a:gd name="T32" fmla="*/ 422 w 455"/>
                <a:gd name="T33" fmla="*/ 125 h 450"/>
                <a:gd name="T34" fmla="*/ 453 w 455"/>
                <a:gd name="T35" fmla="*/ 242 h 450"/>
                <a:gd name="T36" fmla="*/ 418 w 455"/>
                <a:gd name="T37" fmla="*/ 354 h 450"/>
                <a:gd name="T38" fmla="*/ 235 w 455"/>
                <a:gd name="T39" fmla="*/ 450 h 450"/>
                <a:gd name="T40" fmla="*/ 85 w 455"/>
                <a:gd name="T41" fmla="*/ 385 h 450"/>
                <a:gd name="T42" fmla="*/ 95 w 455"/>
                <a:gd name="T43" fmla="*/ 78 h 450"/>
                <a:gd name="T44" fmla="*/ 350 w 455"/>
                <a:gd name="T45" fmla="*/ 54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5" h="450">
                  <a:moveTo>
                    <a:pt x="350" y="54"/>
                  </a:moveTo>
                  <a:cubicBezTo>
                    <a:pt x="337" y="67"/>
                    <a:pt x="324" y="80"/>
                    <a:pt x="311" y="93"/>
                  </a:cubicBezTo>
                  <a:cubicBezTo>
                    <a:pt x="310" y="94"/>
                    <a:pt x="307" y="95"/>
                    <a:pt x="305" y="94"/>
                  </a:cubicBezTo>
                  <a:cubicBezTo>
                    <a:pt x="292" y="87"/>
                    <a:pt x="277" y="83"/>
                    <a:pt x="262" y="81"/>
                  </a:cubicBezTo>
                  <a:cubicBezTo>
                    <a:pt x="244" y="79"/>
                    <a:pt x="227" y="79"/>
                    <a:pt x="210" y="82"/>
                  </a:cubicBezTo>
                  <a:cubicBezTo>
                    <a:pt x="187" y="87"/>
                    <a:pt x="166" y="96"/>
                    <a:pt x="148" y="109"/>
                  </a:cubicBezTo>
                  <a:cubicBezTo>
                    <a:pt x="129" y="123"/>
                    <a:pt x="114" y="140"/>
                    <a:pt x="103" y="160"/>
                  </a:cubicBezTo>
                  <a:cubicBezTo>
                    <a:pt x="93" y="178"/>
                    <a:pt x="87" y="196"/>
                    <a:pt x="84" y="216"/>
                  </a:cubicBezTo>
                  <a:cubicBezTo>
                    <a:pt x="81" y="239"/>
                    <a:pt x="83" y="261"/>
                    <a:pt x="90" y="283"/>
                  </a:cubicBezTo>
                  <a:cubicBezTo>
                    <a:pt x="101" y="319"/>
                    <a:pt x="123" y="347"/>
                    <a:pt x="154" y="367"/>
                  </a:cubicBezTo>
                  <a:cubicBezTo>
                    <a:pt x="176" y="381"/>
                    <a:pt x="199" y="389"/>
                    <a:pt x="225" y="392"/>
                  </a:cubicBezTo>
                  <a:cubicBezTo>
                    <a:pt x="252" y="394"/>
                    <a:pt x="277" y="390"/>
                    <a:pt x="302" y="379"/>
                  </a:cubicBezTo>
                  <a:cubicBezTo>
                    <a:pt x="327" y="368"/>
                    <a:pt x="348" y="352"/>
                    <a:pt x="364" y="330"/>
                  </a:cubicBezTo>
                  <a:cubicBezTo>
                    <a:pt x="377" y="313"/>
                    <a:pt x="386" y="294"/>
                    <a:pt x="391" y="273"/>
                  </a:cubicBezTo>
                  <a:cubicBezTo>
                    <a:pt x="395" y="256"/>
                    <a:pt x="397" y="240"/>
                    <a:pt x="395" y="223"/>
                  </a:cubicBezTo>
                  <a:cubicBezTo>
                    <a:pt x="394" y="204"/>
                    <a:pt x="389" y="185"/>
                    <a:pt x="380" y="167"/>
                  </a:cubicBezTo>
                  <a:cubicBezTo>
                    <a:pt x="394" y="153"/>
                    <a:pt x="408" y="139"/>
                    <a:pt x="422" y="125"/>
                  </a:cubicBezTo>
                  <a:cubicBezTo>
                    <a:pt x="444" y="161"/>
                    <a:pt x="455" y="200"/>
                    <a:pt x="453" y="242"/>
                  </a:cubicBezTo>
                  <a:cubicBezTo>
                    <a:pt x="452" y="283"/>
                    <a:pt x="441" y="320"/>
                    <a:pt x="418" y="354"/>
                  </a:cubicBezTo>
                  <a:cubicBezTo>
                    <a:pt x="374" y="418"/>
                    <a:pt x="312" y="450"/>
                    <a:pt x="235" y="450"/>
                  </a:cubicBezTo>
                  <a:cubicBezTo>
                    <a:pt x="176" y="450"/>
                    <a:pt x="125" y="427"/>
                    <a:pt x="85" y="385"/>
                  </a:cubicBezTo>
                  <a:cubicBezTo>
                    <a:pt x="0" y="295"/>
                    <a:pt x="6" y="160"/>
                    <a:pt x="95" y="78"/>
                  </a:cubicBezTo>
                  <a:cubicBezTo>
                    <a:pt x="179" y="0"/>
                    <a:pt x="293" y="14"/>
                    <a:pt x="350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7040563" y="2874828"/>
              <a:ext cx="1381125" cy="1384300"/>
            </a:xfrm>
            <a:custGeom>
              <a:avLst/>
              <a:gdLst>
                <a:gd name="T0" fmla="*/ 363 w 433"/>
                <a:gd name="T1" fmla="*/ 0 h 434"/>
                <a:gd name="T2" fmla="*/ 363 w 433"/>
                <a:gd name="T3" fmla="*/ 71 h 434"/>
                <a:gd name="T4" fmla="*/ 432 w 433"/>
                <a:gd name="T5" fmla="*/ 71 h 434"/>
                <a:gd name="T6" fmla="*/ 433 w 433"/>
                <a:gd name="T7" fmla="*/ 73 h 434"/>
                <a:gd name="T8" fmla="*/ 408 w 433"/>
                <a:gd name="T9" fmla="*/ 98 h 434"/>
                <a:gd name="T10" fmla="*/ 303 w 433"/>
                <a:gd name="T11" fmla="*/ 203 h 434"/>
                <a:gd name="T12" fmla="*/ 292 w 433"/>
                <a:gd name="T13" fmla="*/ 207 h 434"/>
                <a:gd name="T14" fmla="*/ 262 w 433"/>
                <a:gd name="T15" fmla="*/ 208 h 434"/>
                <a:gd name="T16" fmla="*/ 255 w 433"/>
                <a:gd name="T17" fmla="*/ 210 h 434"/>
                <a:gd name="T18" fmla="*/ 176 w 433"/>
                <a:gd name="T19" fmla="*/ 289 h 434"/>
                <a:gd name="T20" fmla="*/ 141 w 433"/>
                <a:gd name="T21" fmla="*/ 325 h 434"/>
                <a:gd name="T22" fmla="*/ 140 w 433"/>
                <a:gd name="T23" fmla="*/ 330 h 434"/>
                <a:gd name="T24" fmla="*/ 146 w 433"/>
                <a:gd name="T25" fmla="*/ 354 h 434"/>
                <a:gd name="T26" fmla="*/ 121 w 433"/>
                <a:gd name="T27" fmla="*/ 415 h 434"/>
                <a:gd name="T28" fmla="*/ 67 w 433"/>
                <a:gd name="T29" fmla="*/ 432 h 434"/>
                <a:gd name="T30" fmla="*/ 12 w 433"/>
                <a:gd name="T31" fmla="*/ 397 h 434"/>
                <a:gd name="T32" fmla="*/ 4 w 433"/>
                <a:gd name="T33" fmla="*/ 342 h 434"/>
                <a:gd name="T34" fmla="*/ 46 w 433"/>
                <a:gd name="T35" fmla="*/ 294 h 434"/>
                <a:gd name="T36" fmla="*/ 105 w 433"/>
                <a:gd name="T37" fmla="*/ 295 h 434"/>
                <a:gd name="T38" fmla="*/ 110 w 433"/>
                <a:gd name="T39" fmla="*/ 293 h 434"/>
                <a:gd name="T40" fmla="*/ 191 w 433"/>
                <a:gd name="T41" fmla="*/ 213 h 434"/>
                <a:gd name="T42" fmla="*/ 223 w 433"/>
                <a:gd name="T43" fmla="*/ 181 h 434"/>
                <a:gd name="T44" fmla="*/ 227 w 433"/>
                <a:gd name="T45" fmla="*/ 171 h 434"/>
                <a:gd name="T46" fmla="*/ 227 w 433"/>
                <a:gd name="T47" fmla="*/ 143 h 434"/>
                <a:gd name="T48" fmla="*/ 231 w 433"/>
                <a:gd name="T49" fmla="*/ 131 h 434"/>
                <a:gd name="T50" fmla="*/ 360 w 433"/>
                <a:gd name="T51" fmla="*/ 3 h 434"/>
                <a:gd name="T52" fmla="*/ 363 w 433"/>
                <a:gd name="T5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3" h="434">
                  <a:moveTo>
                    <a:pt x="363" y="0"/>
                  </a:moveTo>
                  <a:cubicBezTo>
                    <a:pt x="363" y="24"/>
                    <a:pt x="363" y="47"/>
                    <a:pt x="363" y="71"/>
                  </a:cubicBezTo>
                  <a:cubicBezTo>
                    <a:pt x="386" y="71"/>
                    <a:pt x="409" y="71"/>
                    <a:pt x="432" y="71"/>
                  </a:cubicBezTo>
                  <a:cubicBezTo>
                    <a:pt x="432" y="72"/>
                    <a:pt x="432" y="73"/>
                    <a:pt x="433" y="73"/>
                  </a:cubicBezTo>
                  <a:cubicBezTo>
                    <a:pt x="424" y="81"/>
                    <a:pt x="416" y="90"/>
                    <a:pt x="408" y="98"/>
                  </a:cubicBezTo>
                  <a:cubicBezTo>
                    <a:pt x="373" y="133"/>
                    <a:pt x="338" y="168"/>
                    <a:pt x="303" y="203"/>
                  </a:cubicBezTo>
                  <a:cubicBezTo>
                    <a:pt x="300" y="206"/>
                    <a:pt x="297" y="208"/>
                    <a:pt x="292" y="207"/>
                  </a:cubicBezTo>
                  <a:cubicBezTo>
                    <a:pt x="282" y="207"/>
                    <a:pt x="272" y="207"/>
                    <a:pt x="262" y="208"/>
                  </a:cubicBezTo>
                  <a:cubicBezTo>
                    <a:pt x="260" y="208"/>
                    <a:pt x="256" y="209"/>
                    <a:pt x="255" y="210"/>
                  </a:cubicBezTo>
                  <a:cubicBezTo>
                    <a:pt x="228" y="237"/>
                    <a:pt x="202" y="263"/>
                    <a:pt x="176" y="289"/>
                  </a:cubicBezTo>
                  <a:cubicBezTo>
                    <a:pt x="164" y="301"/>
                    <a:pt x="152" y="313"/>
                    <a:pt x="141" y="325"/>
                  </a:cubicBezTo>
                  <a:cubicBezTo>
                    <a:pt x="140" y="326"/>
                    <a:pt x="139" y="328"/>
                    <a:pt x="140" y="330"/>
                  </a:cubicBezTo>
                  <a:cubicBezTo>
                    <a:pt x="143" y="338"/>
                    <a:pt x="145" y="346"/>
                    <a:pt x="146" y="354"/>
                  </a:cubicBezTo>
                  <a:cubicBezTo>
                    <a:pt x="148" y="379"/>
                    <a:pt x="139" y="399"/>
                    <a:pt x="121" y="415"/>
                  </a:cubicBezTo>
                  <a:cubicBezTo>
                    <a:pt x="105" y="428"/>
                    <a:pt x="87" y="434"/>
                    <a:pt x="67" y="432"/>
                  </a:cubicBezTo>
                  <a:cubicBezTo>
                    <a:pt x="43" y="429"/>
                    <a:pt x="25" y="417"/>
                    <a:pt x="12" y="397"/>
                  </a:cubicBezTo>
                  <a:cubicBezTo>
                    <a:pt x="2" y="380"/>
                    <a:pt x="0" y="361"/>
                    <a:pt x="4" y="342"/>
                  </a:cubicBezTo>
                  <a:cubicBezTo>
                    <a:pt x="10" y="320"/>
                    <a:pt x="24" y="303"/>
                    <a:pt x="46" y="294"/>
                  </a:cubicBezTo>
                  <a:cubicBezTo>
                    <a:pt x="66" y="285"/>
                    <a:pt x="86" y="286"/>
                    <a:pt x="105" y="295"/>
                  </a:cubicBezTo>
                  <a:cubicBezTo>
                    <a:pt x="107" y="295"/>
                    <a:pt x="109" y="294"/>
                    <a:pt x="110" y="293"/>
                  </a:cubicBezTo>
                  <a:cubicBezTo>
                    <a:pt x="137" y="267"/>
                    <a:pt x="164" y="240"/>
                    <a:pt x="191" y="213"/>
                  </a:cubicBezTo>
                  <a:cubicBezTo>
                    <a:pt x="202" y="202"/>
                    <a:pt x="212" y="191"/>
                    <a:pt x="223" y="181"/>
                  </a:cubicBezTo>
                  <a:cubicBezTo>
                    <a:pt x="226" y="178"/>
                    <a:pt x="227" y="175"/>
                    <a:pt x="227" y="171"/>
                  </a:cubicBezTo>
                  <a:cubicBezTo>
                    <a:pt x="227" y="162"/>
                    <a:pt x="227" y="152"/>
                    <a:pt x="227" y="143"/>
                  </a:cubicBezTo>
                  <a:cubicBezTo>
                    <a:pt x="226" y="138"/>
                    <a:pt x="228" y="135"/>
                    <a:pt x="231" y="131"/>
                  </a:cubicBezTo>
                  <a:cubicBezTo>
                    <a:pt x="274" y="88"/>
                    <a:pt x="317" y="45"/>
                    <a:pt x="360" y="3"/>
                  </a:cubicBezTo>
                  <a:cubicBezTo>
                    <a:pt x="361" y="2"/>
                    <a:pt x="362" y="1"/>
                    <a:pt x="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7316933" y="2328873"/>
            <a:ext cx="3271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GB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Desenvolver</a:t>
            </a: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en-GB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uma</a:t>
            </a: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en-GB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aplicação</a:t>
            </a:r>
            <a:r>
              <a:rPr kumimoji="0" lang="en-GB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en-GB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através</a:t>
            </a:r>
            <a:r>
              <a:rPr kumimoji="0" lang="en-GB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do Android Studio, </a:t>
            </a:r>
            <a:r>
              <a:rPr kumimoji="0" lang="en-GB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utliziando</a:t>
            </a:r>
            <a:r>
              <a:rPr kumimoji="0" lang="en-GB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kumimoji="0" lang="en-GB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linguagem</a:t>
            </a:r>
            <a:r>
              <a:rPr kumimoji="0" lang="en-GB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en-GB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Kotlin</a:t>
            </a:r>
            <a:r>
              <a:rPr kumimoji="0" lang="en-GB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e o </a:t>
            </a:r>
            <a:r>
              <a:rPr kumimoji="0" lang="en-GB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método</a:t>
            </a:r>
            <a:r>
              <a:rPr kumimoji="0" lang="en-GB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CRUD.</a:t>
            </a:r>
            <a:endParaRPr kumimoji="0" lang="en-GB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7316933" y="3798496"/>
            <a:ext cx="3271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O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desafio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foi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conseguir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combiner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contéúdos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das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aulas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com o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método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CRUD</a:t>
            </a:r>
            <a:endParaRPr kumimoji="0" lang="en-GB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7377893" y="4950374"/>
            <a:ext cx="3271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O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contexto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foi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observar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alguma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dificuldade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cotidiano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propor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solução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prática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kumimoji="0" lang="en-GB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5921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010080" y="235148"/>
            <a:ext cx="9866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Situação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Problema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59CFB1-3A7D-4979-A71D-1B38DE7FE7AE}"/>
              </a:ext>
            </a:extLst>
          </p:cNvPr>
          <p:cNvGrpSpPr/>
          <p:nvPr/>
        </p:nvGrpSpPr>
        <p:grpSpPr>
          <a:xfrm rot="16200000">
            <a:off x="953906" y="1211621"/>
            <a:ext cx="4251690" cy="4711706"/>
            <a:chOff x="1593940" y="1766853"/>
            <a:chExt cx="3727359" cy="4130643"/>
          </a:xfrm>
          <a:solidFill>
            <a:srgbClr val="00B0F0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280E950-E703-4EAE-B646-FCFECA550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643" y="2984156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09E8598-B702-44B6-80DB-AE10EFA79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772" y="2984156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0C2F7CA-2D1B-4C94-9142-A8E9557FD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940" y="4456144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BB7F535-CF3B-457D-AAC0-7EE9C9C42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7" y="4205254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4DF821E-BBCE-4612-83F8-69BCC4A31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101" y="4456144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B14F922-14A7-4A2F-9C4C-04F99E91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940" y="2017743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D0A7483B-9A15-4EC4-BE51-1FAF18F14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7" y="1766853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50E912B7-5255-4B59-AAA6-9860FCF67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101" y="2017743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414B801-783E-4E64-AC12-BC453689E67F}"/>
              </a:ext>
            </a:extLst>
          </p:cNvPr>
          <p:cNvSpPr txBox="1"/>
          <p:nvPr/>
        </p:nvSpPr>
        <p:spPr>
          <a:xfrm>
            <a:off x="2085971" y="2750422"/>
            <a:ext cx="19875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0" b="1" i="0" u="none" strike="noStrike" kern="1200" cap="none" spc="0" normalizeH="0" baseline="0" noProof="0" dirty="0">
                <a:ln>
                  <a:noFill/>
                </a:ln>
                <a:solidFill>
                  <a:srgbClr val="CB1B4A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?</a:t>
            </a:r>
            <a:endParaRPr kumimoji="0" lang="en-US" sz="10000" b="1" i="0" u="none" strike="noStrike" kern="1200" cap="none" spc="0" normalizeH="0" baseline="0" noProof="0" dirty="0">
              <a:ln>
                <a:noFill/>
              </a:ln>
              <a:solidFill>
                <a:srgbClr val="CB1B4A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ECA6B535-AD0E-4B82-A298-E81F7D964659}"/>
              </a:ext>
            </a:extLst>
          </p:cNvPr>
          <p:cNvSpPr>
            <a:spLocks/>
          </p:cNvSpPr>
          <p:nvPr/>
        </p:nvSpPr>
        <p:spPr bwMode="auto">
          <a:xfrm rot="16200000">
            <a:off x="5541576" y="2886966"/>
            <a:ext cx="1780813" cy="1357925"/>
          </a:xfrm>
          <a:custGeom>
            <a:avLst/>
            <a:gdLst>
              <a:gd name="T0" fmla="*/ 963 w 5936"/>
              <a:gd name="T1" fmla="*/ 30 h 4502"/>
              <a:gd name="T2" fmla="*/ 2570 w 5936"/>
              <a:gd name="T3" fmla="*/ 4 h 4502"/>
              <a:gd name="T4" fmla="*/ 2625 w 5936"/>
              <a:gd name="T5" fmla="*/ 157 h 4502"/>
              <a:gd name="T6" fmla="*/ 2534 w 5936"/>
              <a:gd name="T7" fmla="*/ 658 h 4502"/>
              <a:gd name="T8" fmla="*/ 3066 w 5936"/>
              <a:gd name="T9" fmla="*/ 940 h 4502"/>
              <a:gd name="T10" fmla="*/ 3428 w 5936"/>
              <a:gd name="T11" fmla="*/ 588 h 4502"/>
              <a:gd name="T12" fmla="*/ 3308 w 5936"/>
              <a:gd name="T13" fmla="*/ 150 h 4502"/>
              <a:gd name="T14" fmla="*/ 3369 w 5936"/>
              <a:gd name="T15" fmla="*/ 1 h 4502"/>
              <a:gd name="T16" fmla="*/ 3715 w 5936"/>
              <a:gd name="T17" fmla="*/ 1 h 4502"/>
              <a:gd name="T18" fmla="*/ 4958 w 5936"/>
              <a:gd name="T19" fmla="*/ 3 h 4502"/>
              <a:gd name="T20" fmla="*/ 4978 w 5936"/>
              <a:gd name="T21" fmla="*/ 54 h 4502"/>
              <a:gd name="T22" fmla="*/ 5045 w 5936"/>
              <a:gd name="T23" fmla="*/ 2008 h 4502"/>
              <a:gd name="T24" fmla="*/ 5317 w 5936"/>
              <a:gd name="T25" fmla="*/ 1990 h 4502"/>
              <a:gd name="T26" fmla="*/ 5883 w 5936"/>
              <a:gd name="T27" fmla="*/ 2086 h 4502"/>
              <a:gd name="T28" fmla="*/ 5761 w 5936"/>
              <a:gd name="T29" fmla="*/ 2554 h 4502"/>
              <a:gd name="T30" fmla="*/ 5298 w 5936"/>
              <a:gd name="T31" fmla="*/ 2496 h 4502"/>
              <a:gd name="T32" fmla="*/ 4978 w 5936"/>
              <a:gd name="T33" fmla="*/ 2648 h 4502"/>
              <a:gd name="T34" fmla="*/ 4950 w 5936"/>
              <a:gd name="T35" fmla="*/ 4501 h 4502"/>
              <a:gd name="T36" fmla="*/ 3299 w 5936"/>
              <a:gd name="T37" fmla="*/ 4471 h 4502"/>
              <a:gd name="T38" fmla="*/ 3423 w 5936"/>
              <a:gd name="T39" fmla="*/ 4161 h 4502"/>
              <a:gd name="T40" fmla="*/ 3297 w 5936"/>
              <a:gd name="T41" fmla="*/ 3687 h 4502"/>
              <a:gd name="T42" fmla="*/ 2829 w 5936"/>
              <a:gd name="T43" fmla="*/ 3576 h 4502"/>
              <a:gd name="T44" fmla="*/ 2504 w 5936"/>
              <a:gd name="T45" fmla="*/ 4096 h 4502"/>
              <a:gd name="T46" fmla="*/ 2652 w 5936"/>
              <a:gd name="T47" fmla="*/ 4454 h 4502"/>
              <a:gd name="T48" fmla="*/ 1983 w 5936"/>
              <a:gd name="T49" fmla="*/ 4501 h 4502"/>
              <a:gd name="T50" fmla="*/ 963 w 5936"/>
              <a:gd name="T51" fmla="*/ 4477 h 4502"/>
              <a:gd name="T52" fmla="*/ 869 w 5936"/>
              <a:gd name="T53" fmla="*/ 2477 h 4502"/>
              <a:gd name="T54" fmla="*/ 354 w 5936"/>
              <a:gd name="T55" fmla="*/ 2611 h 4502"/>
              <a:gd name="T56" fmla="*/ 31 w 5936"/>
              <a:gd name="T57" fmla="*/ 2154 h 4502"/>
              <a:gd name="T58" fmla="*/ 390 w 5936"/>
              <a:gd name="T59" fmla="*/ 1894 h 4502"/>
              <a:gd name="T60" fmla="*/ 715 w 5936"/>
              <a:gd name="T61" fmla="*/ 2049 h 4502"/>
              <a:gd name="T62" fmla="*/ 963 w 5936"/>
              <a:gd name="T63" fmla="*/ 1840 h 4502"/>
              <a:gd name="T64" fmla="*/ 963 w 5936"/>
              <a:gd name="T65" fmla="*/ 488 h 4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36" h="4502">
                <a:moveTo>
                  <a:pt x="963" y="488"/>
                </a:moveTo>
                <a:cubicBezTo>
                  <a:pt x="963" y="335"/>
                  <a:pt x="963" y="183"/>
                  <a:pt x="963" y="30"/>
                </a:cubicBezTo>
                <a:cubicBezTo>
                  <a:pt x="962" y="11"/>
                  <a:pt x="967" y="3"/>
                  <a:pt x="988" y="3"/>
                </a:cubicBezTo>
                <a:cubicBezTo>
                  <a:pt x="1288" y="4"/>
                  <a:pt x="2269" y="4"/>
                  <a:pt x="2570" y="4"/>
                </a:cubicBezTo>
                <a:cubicBezTo>
                  <a:pt x="2638" y="4"/>
                  <a:pt x="2677" y="59"/>
                  <a:pt x="2652" y="121"/>
                </a:cubicBezTo>
                <a:cubicBezTo>
                  <a:pt x="2647" y="135"/>
                  <a:pt x="2635" y="146"/>
                  <a:pt x="2625" y="157"/>
                </a:cubicBezTo>
                <a:cubicBezTo>
                  <a:pt x="2561" y="228"/>
                  <a:pt x="2520" y="309"/>
                  <a:pt x="2505" y="404"/>
                </a:cubicBezTo>
                <a:cubicBezTo>
                  <a:pt x="2490" y="492"/>
                  <a:pt x="2500" y="576"/>
                  <a:pt x="2534" y="658"/>
                </a:cubicBezTo>
                <a:cubicBezTo>
                  <a:pt x="2576" y="762"/>
                  <a:pt x="2648" y="841"/>
                  <a:pt x="2747" y="894"/>
                </a:cubicBezTo>
                <a:cubicBezTo>
                  <a:pt x="2847" y="947"/>
                  <a:pt x="2953" y="964"/>
                  <a:pt x="3066" y="940"/>
                </a:cubicBezTo>
                <a:cubicBezTo>
                  <a:pt x="3150" y="922"/>
                  <a:pt x="3224" y="885"/>
                  <a:pt x="3287" y="827"/>
                </a:cubicBezTo>
                <a:cubicBezTo>
                  <a:pt x="3358" y="762"/>
                  <a:pt x="3406" y="683"/>
                  <a:pt x="3428" y="588"/>
                </a:cubicBezTo>
                <a:cubicBezTo>
                  <a:pt x="3442" y="529"/>
                  <a:pt x="3446" y="471"/>
                  <a:pt x="3437" y="411"/>
                </a:cubicBezTo>
                <a:cubicBezTo>
                  <a:pt x="3422" y="310"/>
                  <a:pt x="3379" y="222"/>
                  <a:pt x="3308" y="150"/>
                </a:cubicBezTo>
                <a:cubicBezTo>
                  <a:pt x="3281" y="122"/>
                  <a:pt x="3275" y="92"/>
                  <a:pt x="3284" y="58"/>
                </a:cubicBezTo>
                <a:cubicBezTo>
                  <a:pt x="3293" y="27"/>
                  <a:pt x="3331" y="2"/>
                  <a:pt x="3369" y="1"/>
                </a:cubicBezTo>
                <a:cubicBezTo>
                  <a:pt x="3405" y="0"/>
                  <a:pt x="3442" y="1"/>
                  <a:pt x="3479" y="1"/>
                </a:cubicBezTo>
                <a:cubicBezTo>
                  <a:pt x="3557" y="1"/>
                  <a:pt x="3636" y="1"/>
                  <a:pt x="3715" y="1"/>
                </a:cubicBezTo>
                <a:cubicBezTo>
                  <a:pt x="3885" y="1"/>
                  <a:pt x="4735" y="1"/>
                  <a:pt x="4905" y="1"/>
                </a:cubicBezTo>
                <a:cubicBezTo>
                  <a:pt x="4923" y="1"/>
                  <a:pt x="4940" y="3"/>
                  <a:pt x="4958" y="3"/>
                </a:cubicBezTo>
                <a:cubicBezTo>
                  <a:pt x="4973" y="3"/>
                  <a:pt x="4979" y="9"/>
                  <a:pt x="4978" y="24"/>
                </a:cubicBezTo>
                <a:cubicBezTo>
                  <a:pt x="4977" y="34"/>
                  <a:pt x="4978" y="44"/>
                  <a:pt x="4978" y="54"/>
                </a:cubicBezTo>
                <a:cubicBezTo>
                  <a:pt x="4978" y="345"/>
                  <a:pt x="4978" y="1556"/>
                  <a:pt x="4978" y="1848"/>
                </a:cubicBezTo>
                <a:cubicBezTo>
                  <a:pt x="4977" y="1911"/>
                  <a:pt x="4998" y="1964"/>
                  <a:pt x="5045" y="2008"/>
                </a:cubicBezTo>
                <a:cubicBezTo>
                  <a:pt x="5093" y="2053"/>
                  <a:pt x="5183" y="2071"/>
                  <a:pt x="5243" y="2041"/>
                </a:cubicBezTo>
                <a:cubicBezTo>
                  <a:pt x="5269" y="2028"/>
                  <a:pt x="5295" y="2010"/>
                  <a:pt x="5317" y="1990"/>
                </a:cubicBezTo>
                <a:cubicBezTo>
                  <a:pt x="5418" y="1904"/>
                  <a:pt x="5530" y="1871"/>
                  <a:pt x="5660" y="1907"/>
                </a:cubicBezTo>
                <a:cubicBezTo>
                  <a:pt x="5760" y="1934"/>
                  <a:pt x="5835" y="1995"/>
                  <a:pt x="5883" y="2086"/>
                </a:cubicBezTo>
                <a:cubicBezTo>
                  <a:pt x="5926" y="2169"/>
                  <a:pt x="5936" y="2258"/>
                  <a:pt x="5910" y="2349"/>
                </a:cubicBezTo>
                <a:cubicBezTo>
                  <a:pt x="5886" y="2436"/>
                  <a:pt x="5836" y="2505"/>
                  <a:pt x="5761" y="2554"/>
                </a:cubicBezTo>
                <a:cubicBezTo>
                  <a:pt x="5671" y="2611"/>
                  <a:pt x="5574" y="2627"/>
                  <a:pt x="5470" y="2599"/>
                </a:cubicBezTo>
                <a:cubicBezTo>
                  <a:pt x="5403" y="2581"/>
                  <a:pt x="5349" y="2542"/>
                  <a:pt x="5298" y="2496"/>
                </a:cubicBezTo>
                <a:cubicBezTo>
                  <a:pt x="5240" y="2446"/>
                  <a:pt x="5172" y="2434"/>
                  <a:pt x="5100" y="2464"/>
                </a:cubicBezTo>
                <a:cubicBezTo>
                  <a:pt x="5019" y="2498"/>
                  <a:pt x="4979" y="2562"/>
                  <a:pt x="4978" y="2648"/>
                </a:cubicBezTo>
                <a:cubicBezTo>
                  <a:pt x="4977" y="2950"/>
                  <a:pt x="4978" y="4172"/>
                  <a:pt x="4978" y="4474"/>
                </a:cubicBezTo>
                <a:cubicBezTo>
                  <a:pt x="4978" y="4502"/>
                  <a:pt x="4978" y="4502"/>
                  <a:pt x="4950" y="4501"/>
                </a:cubicBezTo>
                <a:cubicBezTo>
                  <a:pt x="4651" y="4501"/>
                  <a:pt x="3672" y="4501"/>
                  <a:pt x="3372" y="4501"/>
                </a:cubicBezTo>
                <a:cubicBezTo>
                  <a:pt x="3344" y="4501"/>
                  <a:pt x="3318" y="4494"/>
                  <a:pt x="3299" y="4471"/>
                </a:cubicBezTo>
                <a:cubicBezTo>
                  <a:pt x="3272" y="4438"/>
                  <a:pt x="3274" y="4390"/>
                  <a:pt x="3304" y="4359"/>
                </a:cubicBezTo>
                <a:cubicBezTo>
                  <a:pt x="3360" y="4303"/>
                  <a:pt x="3401" y="4237"/>
                  <a:pt x="3423" y="4161"/>
                </a:cubicBezTo>
                <a:cubicBezTo>
                  <a:pt x="3445" y="4083"/>
                  <a:pt x="3449" y="4003"/>
                  <a:pt x="3430" y="3922"/>
                </a:cubicBezTo>
                <a:cubicBezTo>
                  <a:pt x="3408" y="3830"/>
                  <a:pt x="3364" y="3752"/>
                  <a:pt x="3297" y="3687"/>
                </a:cubicBezTo>
                <a:cubicBezTo>
                  <a:pt x="3233" y="3625"/>
                  <a:pt x="3157" y="3585"/>
                  <a:pt x="3069" y="3566"/>
                </a:cubicBezTo>
                <a:cubicBezTo>
                  <a:pt x="2988" y="3549"/>
                  <a:pt x="2908" y="3552"/>
                  <a:pt x="2829" y="3576"/>
                </a:cubicBezTo>
                <a:cubicBezTo>
                  <a:pt x="2737" y="3604"/>
                  <a:pt x="2661" y="3657"/>
                  <a:pt x="2602" y="3732"/>
                </a:cubicBezTo>
                <a:cubicBezTo>
                  <a:pt x="2518" y="3838"/>
                  <a:pt x="2484" y="3960"/>
                  <a:pt x="2504" y="4096"/>
                </a:cubicBezTo>
                <a:cubicBezTo>
                  <a:pt x="2519" y="4198"/>
                  <a:pt x="2564" y="4284"/>
                  <a:pt x="2635" y="4359"/>
                </a:cubicBezTo>
                <a:cubicBezTo>
                  <a:pt x="2661" y="4387"/>
                  <a:pt x="2667" y="4419"/>
                  <a:pt x="2652" y="4454"/>
                </a:cubicBezTo>
                <a:cubicBezTo>
                  <a:pt x="2637" y="4486"/>
                  <a:pt x="2609" y="4501"/>
                  <a:pt x="2575" y="4502"/>
                </a:cubicBezTo>
                <a:cubicBezTo>
                  <a:pt x="2378" y="4502"/>
                  <a:pt x="2180" y="4502"/>
                  <a:pt x="1983" y="4501"/>
                </a:cubicBezTo>
                <a:cubicBezTo>
                  <a:pt x="1878" y="4501"/>
                  <a:pt x="1092" y="4500"/>
                  <a:pt x="987" y="4501"/>
                </a:cubicBezTo>
                <a:cubicBezTo>
                  <a:pt x="967" y="4502"/>
                  <a:pt x="963" y="4495"/>
                  <a:pt x="963" y="4477"/>
                </a:cubicBezTo>
                <a:cubicBezTo>
                  <a:pt x="963" y="4175"/>
                  <a:pt x="963" y="2954"/>
                  <a:pt x="963" y="2653"/>
                </a:cubicBezTo>
                <a:cubicBezTo>
                  <a:pt x="963" y="2577"/>
                  <a:pt x="932" y="2517"/>
                  <a:pt x="869" y="2477"/>
                </a:cubicBezTo>
                <a:cubicBezTo>
                  <a:pt x="796" y="2432"/>
                  <a:pt x="701" y="2439"/>
                  <a:pt x="638" y="2499"/>
                </a:cubicBezTo>
                <a:cubicBezTo>
                  <a:pt x="559" y="2576"/>
                  <a:pt x="465" y="2618"/>
                  <a:pt x="354" y="2611"/>
                </a:cubicBezTo>
                <a:cubicBezTo>
                  <a:pt x="251" y="2604"/>
                  <a:pt x="165" y="2560"/>
                  <a:pt x="99" y="2480"/>
                </a:cubicBezTo>
                <a:cubicBezTo>
                  <a:pt x="20" y="2384"/>
                  <a:pt x="0" y="2273"/>
                  <a:pt x="31" y="2154"/>
                </a:cubicBezTo>
                <a:cubicBezTo>
                  <a:pt x="52" y="2075"/>
                  <a:pt x="98" y="2011"/>
                  <a:pt x="165" y="1962"/>
                </a:cubicBezTo>
                <a:cubicBezTo>
                  <a:pt x="233" y="1914"/>
                  <a:pt x="308" y="1890"/>
                  <a:pt x="390" y="1894"/>
                </a:cubicBezTo>
                <a:cubicBezTo>
                  <a:pt x="470" y="1897"/>
                  <a:pt x="543" y="1924"/>
                  <a:pt x="605" y="1977"/>
                </a:cubicBezTo>
                <a:cubicBezTo>
                  <a:pt x="639" y="2006"/>
                  <a:pt x="670" y="2038"/>
                  <a:pt x="715" y="2049"/>
                </a:cubicBezTo>
                <a:cubicBezTo>
                  <a:pt x="814" y="2075"/>
                  <a:pt x="912" y="2023"/>
                  <a:pt x="948" y="1933"/>
                </a:cubicBezTo>
                <a:cubicBezTo>
                  <a:pt x="960" y="1903"/>
                  <a:pt x="963" y="1872"/>
                  <a:pt x="963" y="1840"/>
                </a:cubicBezTo>
                <a:cubicBezTo>
                  <a:pt x="963" y="1696"/>
                  <a:pt x="963" y="632"/>
                  <a:pt x="963" y="488"/>
                </a:cubicBezTo>
                <a:cubicBezTo>
                  <a:pt x="963" y="488"/>
                  <a:pt x="963" y="488"/>
                  <a:pt x="963" y="48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2D0E66-728B-4E8A-92D8-F070003283D3}"/>
              </a:ext>
            </a:extLst>
          </p:cNvPr>
          <p:cNvSpPr txBox="1"/>
          <p:nvPr/>
        </p:nvSpPr>
        <p:spPr>
          <a:xfrm>
            <a:off x="8500101" y="2841165"/>
            <a:ext cx="277701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A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equipe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considerou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a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situação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de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cadastros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de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produtos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em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um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estoque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,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independente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do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negócio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em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si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.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Portanto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,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qualquer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que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seja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o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estabelecimento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que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tivesse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algum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problema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com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cadastro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de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produtos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,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poderia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utilizar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essa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3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aplicação</a:t>
            </a:r>
            <a:r>
              <a:rPr kumimoji="0" 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</a:rPr>
              <a:t>.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7915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010080" y="235148"/>
            <a:ext cx="9866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Situação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Problema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2D0E66-728B-4E8A-92D8-F070003283D3}"/>
              </a:ext>
            </a:extLst>
          </p:cNvPr>
          <p:cNvSpPr txBox="1"/>
          <p:nvPr/>
        </p:nvSpPr>
        <p:spPr>
          <a:xfrm>
            <a:off x="5673774" y="2022475"/>
            <a:ext cx="27770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Como 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propor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algo</a:t>
            </a:r>
            <a:r>
              <a:rPr kumimoji="0" lang="en-GB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simples mas que </a:t>
            </a:r>
            <a:r>
              <a:rPr kumimoji="0" lang="en-GB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pode</a:t>
            </a:r>
            <a:r>
              <a:rPr kumimoji="0" lang="en-GB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en-GB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contribuir</a:t>
            </a:r>
            <a:r>
              <a:rPr kumimoji="0" lang="en-GB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com a </a:t>
            </a:r>
            <a:r>
              <a:rPr kumimoji="0" lang="en-GB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solução</a:t>
            </a:r>
            <a:r>
              <a:rPr kumimoji="0" lang="en-GB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?</a:t>
            </a:r>
            <a:br>
              <a:rPr kumimoji="0" lang="en-GB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endParaRPr kumimoji="0" lang="en-GB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Como </a:t>
            </a:r>
            <a:r>
              <a:rPr lang="en-GB" dirty="0" err="1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abranger</a:t>
            </a:r>
            <a:r>
              <a:rPr lang="en-GB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 </a:t>
            </a:r>
            <a:r>
              <a:rPr lang="en-GB" dirty="0" err="1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maior</a:t>
            </a:r>
            <a:r>
              <a:rPr lang="en-GB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número</a:t>
            </a:r>
            <a:r>
              <a:rPr lang="en-GB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possível</a:t>
            </a:r>
            <a:r>
              <a:rPr lang="en-GB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clientes</a:t>
            </a:r>
            <a:r>
              <a:rPr lang="en-GB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?</a:t>
            </a:r>
            <a:endParaRPr kumimoji="0" lang="en-GB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840231" y="3844300"/>
            <a:ext cx="3482976" cy="1245495"/>
          </a:xfrm>
          <a:custGeom>
            <a:avLst/>
            <a:gdLst>
              <a:gd name="T0" fmla="*/ 451 w 629"/>
              <a:gd name="T1" fmla="*/ 74 h 225"/>
              <a:gd name="T2" fmla="*/ 466 w 629"/>
              <a:gd name="T3" fmla="*/ 74 h 225"/>
              <a:gd name="T4" fmla="*/ 503 w 629"/>
              <a:gd name="T5" fmla="*/ 64 h 225"/>
              <a:gd name="T6" fmla="*/ 583 w 629"/>
              <a:gd name="T7" fmla="*/ 15 h 225"/>
              <a:gd name="T8" fmla="*/ 600 w 629"/>
              <a:gd name="T9" fmla="*/ 4 h 225"/>
              <a:gd name="T10" fmla="*/ 621 w 629"/>
              <a:gd name="T11" fmla="*/ 9 h 225"/>
              <a:gd name="T12" fmla="*/ 627 w 629"/>
              <a:gd name="T13" fmla="*/ 19 h 225"/>
              <a:gd name="T14" fmla="*/ 626 w 629"/>
              <a:gd name="T15" fmla="*/ 26 h 225"/>
              <a:gd name="T16" fmla="*/ 588 w 629"/>
              <a:gd name="T17" fmla="*/ 67 h 225"/>
              <a:gd name="T18" fmla="*/ 547 w 629"/>
              <a:gd name="T19" fmla="*/ 105 h 225"/>
              <a:gd name="T20" fmla="*/ 516 w 629"/>
              <a:gd name="T21" fmla="*/ 135 h 225"/>
              <a:gd name="T22" fmla="*/ 497 w 629"/>
              <a:gd name="T23" fmla="*/ 148 h 225"/>
              <a:gd name="T24" fmla="*/ 447 w 629"/>
              <a:gd name="T25" fmla="*/ 179 h 225"/>
              <a:gd name="T26" fmla="*/ 393 w 629"/>
              <a:gd name="T27" fmla="*/ 219 h 225"/>
              <a:gd name="T28" fmla="*/ 371 w 629"/>
              <a:gd name="T29" fmla="*/ 223 h 225"/>
              <a:gd name="T30" fmla="*/ 329 w 629"/>
              <a:gd name="T31" fmla="*/ 212 h 225"/>
              <a:gd name="T32" fmla="*/ 285 w 629"/>
              <a:gd name="T33" fmla="*/ 201 h 225"/>
              <a:gd name="T34" fmla="*/ 225 w 629"/>
              <a:gd name="T35" fmla="*/ 189 h 225"/>
              <a:gd name="T36" fmla="*/ 186 w 629"/>
              <a:gd name="T37" fmla="*/ 181 h 225"/>
              <a:gd name="T38" fmla="*/ 169 w 629"/>
              <a:gd name="T39" fmla="*/ 180 h 225"/>
              <a:gd name="T40" fmla="*/ 121 w 629"/>
              <a:gd name="T41" fmla="*/ 170 h 225"/>
              <a:gd name="T42" fmla="*/ 66 w 629"/>
              <a:gd name="T43" fmla="*/ 157 h 225"/>
              <a:gd name="T44" fmla="*/ 23 w 629"/>
              <a:gd name="T45" fmla="*/ 149 h 225"/>
              <a:gd name="T46" fmla="*/ 9 w 629"/>
              <a:gd name="T47" fmla="*/ 145 h 225"/>
              <a:gd name="T48" fmla="*/ 4 w 629"/>
              <a:gd name="T49" fmla="*/ 140 h 225"/>
              <a:gd name="T50" fmla="*/ 3 w 629"/>
              <a:gd name="T51" fmla="*/ 94 h 225"/>
              <a:gd name="T52" fmla="*/ 21 w 629"/>
              <a:gd name="T53" fmla="*/ 29 h 225"/>
              <a:gd name="T54" fmla="*/ 39 w 629"/>
              <a:gd name="T55" fmla="*/ 4 h 225"/>
              <a:gd name="T56" fmla="*/ 45 w 629"/>
              <a:gd name="T57" fmla="*/ 2 h 225"/>
              <a:gd name="T58" fmla="*/ 106 w 629"/>
              <a:gd name="T59" fmla="*/ 21 h 225"/>
              <a:gd name="T60" fmla="*/ 125 w 629"/>
              <a:gd name="T61" fmla="*/ 27 h 225"/>
              <a:gd name="T62" fmla="*/ 135 w 629"/>
              <a:gd name="T63" fmla="*/ 27 h 225"/>
              <a:gd name="T64" fmla="*/ 175 w 629"/>
              <a:gd name="T65" fmla="*/ 17 h 225"/>
              <a:gd name="T66" fmla="*/ 231 w 629"/>
              <a:gd name="T67" fmla="*/ 11 h 225"/>
              <a:gd name="T68" fmla="*/ 274 w 629"/>
              <a:gd name="T69" fmla="*/ 24 h 225"/>
              <a:gd name="T70" fmla="*/ 329 w 629"/>
              <a:gd name="T71" fmla="*/ 52 h 225"/>
              <a:gd name="T72" fmla="*/ 356 w 629"/>
              <a:gd name="T73" fmla="*/ 57 h 225"/>
              <a:gd name="T74" fmla="*/ 417 w 629"/>
              <a:gd name="T75" fmla="*/ 71 h 225"/>
              <a:gd name="T76" fmla="*/ 433 w 629"/>
              <a:gd name="T77" fmla="*/ 87 h 225"/>
              <a:gd name="T78" fmla="*/ 422 w 629"/>
              <a:gd name="T79" fmla="*/ 112 h 225"/>
              <a:gd name="T80" fmla="*/ 386 w 629"/>
              <a:gd name="T81" fmla="*/ 113 h 225"/>
              <a:gd name="T82" fmla="*/ 309 w 629"/>
              <a:gd name="T83" fmla="*/ 113 h 225"/>
              <a:gd name="T84" fmla="*/ 279 w 629"/>
              <a:gd name="T85" fmla="*/ 120 h 225"/>
              <a:gd name="T86" fmla="*/ 272 w 629"/>
              <a:gd name="T87" fmla="*/ 134 h 225"/>
              <a:gd name="T88" fmla="*/ 285 w 629"/>
              <a:gd name="T89" fmla="*/ 141 h 225"/>
              <a:gd name="T90" fmla="*/ 296 w 629"/>
              <a:gd name="T91" fmla="*/ 137 h 225"/>
              <a:gd name="T92" fmla="*/ 366 w 629"/>
              <a:gd name="T93" fmla="*/ 134 h 225"/>
              <a:gd name="T94" fmla="*/ 409 w 629"/>
              <a:gd name="T95" fmla="*/ 136 h 225"/>
              <a:gd name="T96" fmla="*/ 437 w 629"/>
              <a:gd name="T97" fmla="*/ 130 h 225"/>
              <a:gd name="T98" fmla="*/ 453 w 629"/>
              <a:gd name="T99" fmla="*/ 77 h 225"/>
              <a:gd name="T100" fmla="*/ 451 w 629"/>
              <a:gd name="T101" fmla="*/ 7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9" h="225">
                <a:moveTo>
                  <a:pt x="451" y="74"/>
                </a:moveTo>
                <a:cubicBezTo>
                  <a:pt x="457" y="74"/>
                  <a:pt x="462" y="74"/>
                  <a:pt x="466" y="74"/>
                </a:cubicBezTo>
                <a:cubicBezTo>
                  <a:pt x="480" y="73"/>
                  <a:pt x="491" y="68"/>
                  <a:pt x="503" y="64"/>
                </a:cubicBezTo>
                <a:cubicBezTo>
                  <a:pt x="533" y="52"/>
                  <a:pt x="557" y="33"/>
                  <a:pt x="583" y="15"/>
                </a:cubicBezTo>
                <a:cubicBezTo>
                  <a:pt x="589" y="11"/>
                  <a:pt x="594" y="7"/>
                  <a:pt x="600" y="4"/>
                </a:cubicBezTo>
                <a:cubicBezTo>
                  <a:pt x="608" y="0"/>
                  <a:pt x="615" y="2"/>
                  <a:pt x="621" y="9"/>
                </a:cubicBezTo>
                <a:cubicBezTo>
                  <a:pt x="623" y="12"/>
                  <a:pt x="625" y="16"/>
                  <a:pt x="627" y="19"/>
                </a:cubicBezTo>
                <a:cubicBezTo>
                  <a:pt x="629" y="22"/>
                  <a:pt x="628" y="24"/>
                  <a:pt x="626" y="26"/>
                </a:cubicBezTo>
                <a:cubicBezTo>
                  <a:pt x="613" y="40"/>
                  <a:pt x="601" y="54"/>
                  <a:pt x="588" y="67"/>
                </a:cubicBezTo>
                <a:cubicBezTo>
                  <a:pt x="575" y="80"/>
                  <a:pt x="560" y="92"/>
                  <a:pt x="547" y="105"/>
                </a:cubicBezTo>
                <a:cubicBezTo>
                  <a:pt x="536" y="115"/>
                  <a:pt x="527" y="126"/>
                  <a:pt x="516" y="135"/>
                </a:cubicBezTo>
                <a:cubicBezTo>
                  <a:pt x="511" y="140"/>
                  <a:pt x="503" y="144"/>
                  <a:pt x="497" y="148"/>
                </a:cubicBezTo>
                <a:cubicBezTo>
                  <a:pt x="480" y="158"/>
                  <a:pt x="464" y="169"/>
                  <a:pt x="447" y="179"/>
                </a:cubicBezTo>
                <a:cubicBezTo>
                  <a:pt x="427" y="190"/>
                  <a:pt x="411" y="205"/>
                  <a:pt x="393" y="219"/>
                </a:cubicBezTo>
                <a:cubicBezTo>
                  <a:pt x="386" y="225"/>
                  <a:pt x="379" y="225"/>
                  <a:pt x="371" y="223"/>
                </a:cubicBezTo>
                <a:cubicBezTo>
                  <a:pt x="357" y="219"/>
                  <a:pt x="343" y="216"/>
                  <a:pt x="329" y="212"/>
                </a:cubicBezTo>
                <a:cubicBezTo>
                  <a:pt x="314" y="208"/>
                  <a:pt x="300" y="205"/>
                  <a:pt x="285" y="201"/>
                </a:cubicBezTo>
                <a:cubicBezTo>
                  <a:pt x="265" y="197"/>
                  <a:pt x="245" y="193"/>
                  <a:pt x="225" y="189"/>
                </a:cubicBezTo>
                <a:cubicBezTo>
                  <a:pt x="212" y="186"/>
                  <a:pt x="199" y="183"/>
                  <a:pt x="186" y="181"/>
                </a:cubicBezTo>
                <a:cubicBezTo>
                  <a:pt x="180" y="180"/>
                  <a:pt x="174" y="180"/>
                  <a:pt x="169" y="180"/>
                </a:cubicBezTo>
                <a:cubicBezTo>
                  <a:pt x="152" y="180"/>
                  <a:pt x="137" y="175"/>
                  <a:pt x="121" y="170"/>
                </a:cubicBezTo>
                <a:cubicBezTo>
                  <a:pt x="103" y="165"/>
                  <a:pt x="85" y="161"/>
                  <a:pt x="66" y="157"/>
                </a:cubicBezTo>
                <a:cubicBezTo>
                  <a:pt x="52" y="154"/>
                  <a:pt x="38" y="152"/>
                  <a:pt x="23" y="149"/>
                </a:cubicBezTo>
                <a:cubicBezTo>
                  <a:pt x="18" y="148"/>
                  <a:pt x="13" y="147"/>
                  <a:pt x="9" y="145"/>
                </a:cubicBezTo>
                <a:cubicBezTo>
                  <a:pt x="7" y="144"/>
                  <a:pt x="5" y="142"/>
                  <a:pt x="4" y="140"/>
                </a:cubicBezTo>
                <a:cubicBezTo>
                  <a:pt x="0" y="125"/>
                  <a:pt x="1" y="109"/>
                  <a:pt x="3" y="94"/>
                </a:cubicBezTo>
                <a:cubicBezTo>
                  <a:pt x="6" y="72"/>
                  <a:pt x="12" y="50"/>
                  <a:pt x="21" y="29"/>
                </a:cubicBezTo>
                <a:cubicBezTo>
                  <a:pt x="26" y="20"/>
                  <a:pt x="30" y="10"/>
                  <a:pt x="39" y="4"/>
                </a:cubicBezTo>
                <a:cubicBezTo>
                  <a:pt x="40" y="3"/>
                  <a:pt x="43" y="2"/>
                  <a:pt x="45" y="2"/>
                </a:cubicBezTo>
                <a:cubicBezTo>
                  <a:pt x="66" y="8"/>
                  <a:pt x="86" y="15"/>
                  <a:pt x="106" y="21"/>
                </a:cubicBezTo>
                <a:cubicBezTo>
                  <a:pt x="113" y="23"/>
                  <a:pt x="119" y="25"/>
                  <a:pt x="125" y="27"/>
                </a:cubicBezTo>
                <a:cubicBezTo>
                  <a:pt x="129" y="28"/>
                  <a:pt x="132" y="28"/>
                  <a:pt x="135" y="27"/>
                </a:cubicBezTo>
                <a:cubicBezTo>
                  <a:pt x="149" y="24"/>
                  <a:pt x="162" y="20"/>
                  <a:pt x="175" y="17"/>
                </a:cubicBezTo>
                <a:cubicBezTo>
                  <a:pt x="193" y="13"/>
                  <a:pt x="212" y="9"/>
                  <a:pt x="231" y="11"/>
                </a:cubicBezTo>
                <a:cubicBezTo>
                  <a:pt x="246" y="13"/>
                  <a:pt x="261" y="17"/>
                  <a:pt x="274" y="24"/>
                </a:cubicBezTo>
                <a:cubicBezTo>
                  <a:pt x="293" y="33"/>
                  <a:pt x="311" y="42"/>
                  <a:pt x="329" y="52"/>
                </a:cubicBezTo>
                <a:cubicBezTo>
                  <a:pt x="337" y="56"/>
                  <a:pt x="347" y="56"/>
                  <a:pt x="356" y="57"/>
                </a:cubicBezTo>
                <a:cubicBezTo>
                  <a:pt x="377" y="60"/>
                  <a:pt x="398" y="62"/>
                  <a:pt x="417" y="71"/>
                </a:cubicBezTo>
                <a:cubicBezTo>
                  <a:pt x="425" y="74"/>
                  <a:pt x="428" y="81"/>
                  <a:pt x="433" y="87"/>
                </a:cubicBezTo>
                <a:cubicBezTo>
                  <a:pt x="440" y="96"/>
                  <a:pt x="435" y="111"/>
                  <a:pt x="422" y="112"/>
                </a:cubicBezTo>
                <a:cubicBezTo>
                  <a:pt x="410" y="113"/>
                  <a:pt x="398" y="114"/>
                  <a:pt x="386" y="113"/>
                </a:cubicBezTo>
                <a:cubicBezTo>
                  <a:pt x="360" y="111"/>
                  <a:pt x="334" y="109"/>
                  <a:pt x="309" y="113"/>
                </a:cubicBezTo>
                <a:cubicBezTo>
                  <a:pt x="299" y="114"/>
                  <a:pt x="289" y="117"/>
                  <a:pt x="279" y="120"/>
                </a:cubicBezTo>
                <a:cubicBezTo>
                  <a:pt x="273" y="122"/>
                  <a:pt x="270" y="128"/>
                  <a:pt x="272" y="134"/>
                </a:cubicBezTo>
                <a:cubicBezTo>
                  <a:pt x="274" y="139"/>
                  <a:pt x="279" y="142"/>
                  <a:pt x="285" y="141"/>
                </a:cubicBezTo>
                <a:cubicBezTo>
                  <a:pt x="289" y="140"/>
                  <a:pt x="292" y="138"/>
                  <a:pt x="296" y="137"/>
                </a:cubicBezTo>
                <a:cubicBezTo>
                  <a:pt x="319" y="131"/>
                  <a:pt x="343" y="132"/>
                  <a:pt x="366" y="134"/>
                </a:cubicBezTo>
                <a:cubicBezTo>
                  <a:pt x="381" y="135"/>
                  <a:pt x="395" y="136"/>
                  <a:pt x="409" y="136"/>
                </a:cubicBezTo>
                <a:cubicBezTo>
                  <a:pt x="418" y="136"/>
                  <a:pt x="428" y="134"/>
                  <a:pt x="437" y="130"/>
                </a:cubicBezTo>
                <a:cubicBezTo>
                  <a:pt x="454" y="122"/>
                  <a:pt x="465" y="96"/>
                  <a:pt x="453" y="77"/>
                </a:cubicBezTo>
                <a:cubicBezTo>
                  <a:pt x="452" y="76"/>
                  <a:pt x="452" y="76"/>
                  <a:pt x="451" y="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35">
            <a:extLst>
              <a:ext uri="{FF2B5EF4-FFF2-40B4-BE49-F238E27FC236}">
                <a16:creationId xmlns:a16="http://schemas.microsoft.com/office/drawing/2014/main" id="{2D5FAAC8-4DCE-4294-BF1E-FDD9D9F30F9B}"/>
              </a:ext>
            </a:extLst>
          </p:cNvPr>
          <p:cNvGrpSpPr/>
          <p:nvPr/>
        </p:nvGrpSpPr>
        <p:grpSpPr>
          <a:xfrm>
            <a:off x="2070471" y="1676400"/>
            <a:ext cx="1731496" cy="2111981"/>
            <a:chOff x="7549436" y="-3035119"/>
            <a:chExt cx="1474296" cy="1798263"/>
          </a:xfrm>
          <a:solidFill>
            <a:srgbClr val="FFFF00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0C78FB-797C-48A5-8471-90AE252A57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7222" y="-2761530"/>
              <a:ext cx="917325" cy="1524674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867A9D3-244B-4D96-85FC-1B20A383B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3578" y="-2329808"/>
              <a:ext cx="65073" cy="110555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81340D6-A119-4ECC-B054-F7F59A530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5765" y="-2182168"/>
              <a:ext cx="235803" cy="378545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66093F5C-4A6F-48F7-A969-9A5617C0A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0842" y="-2203160"/>
              <a:ext cx="105657" cy="130847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B0A7BE6-A9F5-4F69-BB46-5FED15DE9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6846" y="-2653076"/>
              <a:ext cx="381344" cy="415630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AC04016-222C-4615-847D-EF424A435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6846" y="-3035119"/>
              <a:ext cx="58776" cy="223908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2A97FCD-688B-4009-A43E-772F81974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9293" y="-2944156"/>
              <a:ext cx="149039" cy="207115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745AF341-A3B9-450E-AA0C-D160290799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3555" y="-2052722"/>
              <a:ext cx="209214" cy="146940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6421252C-0288-4E74-8BE0-6173B937F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0399" y="-2682464"/>
              <a:ext cx="209214" cy="145540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0FE359E-F73E-4BDC-87AA-58798B116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9824" y="-2322811"/>
              <a:ext cx="223908" cy="59476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3085AF8C-5A77-43FC-BB3D-25616E7B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9436" y="-2322811"/>
              <a:ext cx="222509" cy="59476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266249B-8E16-4840-96FC-8516A1DEE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3555" y="-2682464"/>
              <a:ext cx="209214" cy="145540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441C55B-CC0E-4AF1-8DF0-22E322450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0399" y="-2052722"/>
              <a:ext cx="209214" cy="146940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834BA1-D0A4-4237-913D-260A5DEBA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4837" y="-2944156"/>
              <a:ext cx="149039" cy="207115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6481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010080" y="235148"/>
            <a:ext cx="9866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Justificativa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do </a:t>
            </a: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Protótipo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2D0E66-728B-4E8A-92D8-F070003283D3}"/>
              </a:ext>
            </a:extLst>
          </p:cNvPr>
          <p:cNvSpPr txBox="1"/>
          <p:nvPr/>
        </p:nvSpPr>
        <p:spPr>
          <a:xfrm>
            <a:off x="943577" y="1328250"/>
            <a:ext cx="7685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De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acordo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com a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empresa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consultoria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Delage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problemas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estoque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podem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ser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compreendidos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10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causas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: </a:t>
            </a:r>
            <a:endParaRPr lang="en-GB" sz="2000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TextBox 64">
            <a:extLst>
              <a:ext uri="{FF2B5EF4-FFF2-40B4-BE49-F238E27FC236}">
                <a16:creationId xmlns:a16="http://schemas.microsoft.com/office/drawing/2014/main" id="{D22D0E66-728B-4E8A-92D8-F070003283D3}"/>
              </a:ext>
            </a:extLst>
          </p:cNvPr>
          <p:cNvSpPr txBox="1"/>
          <p:nvPr/>
        </p:nvSpPr>
        <p:spPr>
          <a:xfrm>
            <a:off x="1206812" y="2668109"/>
            <a:ext cx="715856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dirty="0">
                <a:solidFill>
                  <a:schemeClr val="bg1"/>
                </a:solidFill>
                <a:latin typeface="Open Sans" panose="020B0606030504020204"/>
              </a:rPr>
              <a:t>1 – Falhas nas informações;</a:t>
            </a:r>
          </a:p>
          <a:p>
            <a:pPr fontAlgn="base"/>
            <a:r>
              <a:rPr lang="pt-BR" dirty="0">
                <a:solidFill>
                  <a:schemeClr val="bg1"/>
                </a:solidFill>
                <a:latin typeface="Open Sans" panose="020B0606030504020204"/>
              </a:rPr>
              <a:t>2 – Falta de inventários periódicos;</a:t>
            </a:r>
          </a:p>
          <a:p>
            <a:pPr fontAlgn="base"/>
            <a:r>
              <a:rPr lang="pt-BR" dirty="0">
                <a:solidFill>
                  <a:schemeClr val="bg1"/>
                </a:solidFill>
                <a:latin typeface="Open Sans" panose="020B0606030504020204"/>
              </a:rPr>
              <a:t>3 – Falhas na segurança;</a:t>
            </a:r>
          </a:p>
          <a:p>
            <a:pPr fontAlgn="base"/>
            <a:r>
              <a:rPr lang="pt-BR" dirty="0">
                <a:solidFill>
                  <a:schemeClr val="bg1"/>
                </a:solidFill>
                <a:latin typeface="Open Sans" panose="020B0606030504020204"/>
              </a:rPr>
              <a:t>4 – Mau armazenamento;</a:t>
            </a:r>
          </a:p>
          <a:p>
            <a:pPr fontAlgn="base"/>
            <a:r>
              <a:rPr lang="pt-BR" dirty="0">
                <a:solidFill>
                  <a:schemeClr val="bg1"/>
                </a:solidFill>
                <a:latin typeface="Open Sans" panose="020B0606030504020204"/>
              </a:rPr>
              <a:t>5 – Não registrar todas as movimentações;</a:t>
            </a:r>
          </a:p>
          <a:p>
            <a:pPr fontAlgn="base"/>
            <a:r>
              <a:rPr lang="pt-BR" dirty="0">
                <a:solidFill>
                  <a:schemeClr val="bg1"/>
                </a:solidFill>
                <a:latin typeface="Open Sans" panose="020B0606030504020204"/>
              </a:rPr>
              <a:t>6 – Cadastrar produtos sem detalhar a sua descrição;</a:t>
            </a:r>
          </a:p>
          <a:p>
            <a:pPr fontAlgn="base"/>
            <a:r>
              <a:rPr lang="pt-BR" dirty="0">
                <a:solidFill>
                  <a:schemeClr val="bg1"/>
                </a:solidFill>
                <a:latin typeface="Open Sans" panose="020B0606030504020204"/>
              </a:rPr>
              <a:t>7 – Não realizar conferências na entrada;</a:t>
            </a:r>
          </a:p>
          <a:p>
            <a:pPr fontAlgn="base"/>
            <a:r>
              <a:rPr lang="pt-BR" dirty="0">
                <a:solidFill>
                  <a:schemeClr val="bg1"/>
                </a:solidFill>
                <a:latin typeface="Open Sans" panose="020B0606030504020204"/>
              </a:rPr>
              <a:t>8 – Não ter controle das informações que vem das vendas;</a:t>
            </a:r>
          </a:p>
          <a:p>
            <a:pPr fontAlgn="base"/>
            <a:r>
              <a:rPr lang="pt-BR" dirty="0">
                <a:solidFill>
                  <a:schemeClr val="bg1"/>
                </a:solidFill>
                <a:latin typeface="Open Sans" panose="020B0606030504020204"/>
              </a:rPr>
              <a:t>9 – Falta de um sistema;</a:t>
            </a:r>
          </a:p>
          <a:p>
            <a:pPr fontAlgn="base"/>
            <a:r>
              <a:rPr lang="pt-BR" dirty="0">
                <a:solidFill>
                  <a:schemeClr val="bg1"/>
                </a:solidFill>
                <a:latin typeface="Open Sans" panose="020B0606030504020204"/>
              </a:rPr>
              <a:t>10 – Falta de controle: problema na gestão</a:t>
            </a:r>
          </a:p>
          <a:p>
            <a:pPr fontAlgn="base"/>
            <a:endParaRPr lang="pt-BR" dirty="0"/>
          </a:p>
          <a:p>
            <a:pPr fontAlgn="base"/>
            <a:endParaRPr lang="pt-BR" dirty="0"/>
          </a:p>
          <a:p>
            <a:pPr fontAlgn="base"/>
            <a:endParaRPr lang="pt-BR" b="1" dirty="0"/>
          </a:p>
          <a:p>
            <a:pPr fontAlgn="base"/>
            <a:endParaRPr lang="pt-BR" dirty="0"/>
          </a:p>
          <a:p>
            <a:pPr fontAlgn="base"/>
            <a:endParaRPr lang="pt-BR" b="1" dirty="0"/>
          </a:p>
          <a:p>
            <a:pPr fontAlgn="base"/>
            <a:endParaRPr lang="pt-BR" dirty="0"/>
          </a:p>
          <a:p>
            <a:pPr fontAlgn="base"/>
            <a:endParaRPr lang="pt-BR" b="1" dirty="0"/>
          </a:p>
          <a:p>
            <a:pPr fontAlgn="base"/>
            <a:endParaRPr lang="pt-BR" dirty="0"/>
          </a:p>
          <a:p>
            <a:pPr fontAlgn="base"/>
            <a:endParaRPr lang="pt-BR" dirty="0"/>
          </a:p>
          <a:p>
            <a:pPr fontAlgn="base"/>
            <a:endParaRPr lang="pt-BR" dirty="0"/>
          </a:p>
          <a:p>
            <a:pPr fontAlgn="base"/>
            <a:endParaRPr lang="pt-BR" b="1" dirty="0"/>
          </a:p>
          <a:p>
            <a:pPr fontAlgn="base"/>
            <a:endParaRPr lang="pt-BR" dirty="0"/>
          </a:p>
          <a:p>
            <a:pPr fontAlgn="base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1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010080" y="235148"/>
            <a:ext cx="9866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Justificativa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do </a:t>
            </a: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Protótipo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2D0E66-728B-4E8A-92D8-F070003283D3}"/>
              </a:ext>
            </a:extLst>
          </p:cNvPr>
          <p:cNvSpPr txBox="1"/>
          <p:nvPr/>
        </p:nvSpPr>
        <p:spPr>
          <a:xfrm>
            <a:off x="2456494" y="1369813"/>
            <a:ext cx="7685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Possíveis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clientes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deste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protótipo</a:t>
            </a:r>
            <a:endParaRPr lang="en-GB" sz="2000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596" y="2019438"/>
            <a:ext cx="3121152" cy="175869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8" y="2150641"/>
            <a:ext cx="1496291" cy="14962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438" y="2260802"/>
            <a:ext cx="3417916" cy="206499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46" y="4027650"/>
            <a:ext cx="3437563" cy="185380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846" y="4187883"/>
            <a:ext cx="2519363" cy="20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010080" y="235148"/>
            <a:ext cx="9866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Demosntração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Prática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2D0E66-728B-4E8A-92D8-F070003283D3}"/>
              </a:ext>
            </a:extLst>
          </p:cNvPr>
          <p:cNvSpPr txBox="1"/>
          <p:nvPr/>
        </p:nvSpPr>
        <p:spPr>
          <a:xfrm>
            <a:off x="1990498" y="1012531"/>
            <a:ext cx="7685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Vídeo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/Print com o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funcionamento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</a:rPr>
              <a:t> do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</a:rPr>
              <a:t>programa</a:t>
            </a:r>
            <a:endParaRPr lang="en-GB" sz="2000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223D0F-9C11-4411-8528-D0B9569E0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4" y="1493212"/>
            <a:ext cx="2462227" cy="51296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1402C77-794F-453A-B33F-8F9783F02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88" y="1412641"/>
            <a:ext cx="2586824" cy="521021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1A0C449-B9EB-43FB-BB77-C883D1412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389" y="1412641"/>
            <a:ext cx="2462227" cy="52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34323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 de design de léxico vertical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tx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246132_TF03460611.potx" id="{F4EBA7B4-EBBC-47E9-951F-E70EC3B36C7E}" vid="{C54766F5-0202-448D-8FA7-D7BEBA8EBCE6}"/>
    </a:ext>
  </a:extLst>
</a:theme>
</file>

<file path=ppt/theme/theme2.xml><?xml version="1.0" encoding="utf-8"?>
<a:theme xmlns:a="http://schemas.openxmlformats.org/drawingml/2006/main" name="Tema do Offic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EEE0F9-7BC9-4998-8617-7CC115AD97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1BD8E5-A18E-435C-B431-90A6B59F4B6F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a4f35948-e619-41b3-aa29-22878b09cfd2"/>
    <ds:schemaRef ds:uri="40262f94-9f35-4ac3-9a90-690165a166b7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BEBB951-DE64-4CB8-9E1C-184A357AD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Slides de design de léxico vertical</Template>
  <TotalTime>237</TotalTime>
  <Words>273</Words>
  <Application>Microsoft Office PowerPoint</Application>
  <PresentationFormat>Widescreen</PresentationFormat>
  <Paragraphs>53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Noto Sans</vt:lpstr>
      <vt:lpstr>Noto Sans Disp ExtBd</vt:lpstr>
      <vt:lpstr>Open Sans</vt:lpstr>
      <vt:lpstr>Modelo de design de léxico vertical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Energisa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Mateus Soares Ferreira de Oliveira</dc:creator>
  <cp:lastModifiedBy>Alana</cp:lastModifiedBy>
  <cp:revision>13</cp:revision>
  <dcterms:created xsi:type="dcterms:W3CDTF">2021-11-16T17:42:33Z</dcterms:created>
  <dcterms:modified xsi:type="dcterms:W3CDTF">2021-11-17T00:45:00Z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